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2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9DC43-BDDF-450E-A284-72C6E1BB5F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82E690-BFD5-4554-8DA7-BF25723750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556E7-8D6A-4B95-9605-525372BC9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5CCEB-E21E-4E90-A5B5-75B19ECFF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CAA3A1-D635-4516-8628-64D431D0C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2382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4B171-096B-4CFE-950D-DEDC9CC14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7EEC4-FA38-4D05-8AC5-06512F73C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2FD01-65D6-4518-AB8E-9D8204CC0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B7E349-E6BC-48B4-A632-93ED8B7F4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0DB6B-1419-41DA-BD64-D5F2EB25F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906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7EAB8-032F-4BF3-B58A-7C8161DA6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F97CD7-1CA8-4981-84CC-51E2427794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6B72E4-2E0E-4352-81ED-8FC234DCB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E4832-D75F-44C6-9940-2AD5FADE7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6052F-12E0-4711-A0C3-22D7C6C0C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1912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76706-30DE-4F0C-ABD8-E8BDF86E4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03A63-9FFA-4142-94C8-561EBC3F81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35A90B-96D7-49F3-B138-847E32A2CE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D5EDF3-AA2A-4EB8-B87C-6DEA24F0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4F6154-D913-4D97-87F6-9F4931D56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44D0B8-BC29-4D3F-8F95-1D27E02A5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9283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FFF3E-DBD1-4466-8F67-0BC4312B3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0D2A5B-EB52-4CA7-A2F8-478F50442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04252B-ACDA-4C00-8468-DFE6BF4B1E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23960C-DC23-4C14-85E3-C823CA9912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E0213A-ED21-4A37-99BE-9B3341E8FE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D05240-64E2-4804-92EE-195BF93BB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F6865B-5B28-4629-BAAA-48626EB69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A681F9-7D22-4456-B99D-E4C3B53B7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869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392CA-9B0C-49D1-A9FC-CE1A30E02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4C33E4-D4F7-428B-8CC1-FA522A57D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926DAA-F2C0-44D5-8974-7F4784D8D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D1C44B-EECC-4BBE-B8BE-082E127BA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7041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422F02-B834-43E5-AE0B-A9B18A1E3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CEF006-197E-4464-88C7-47EF7C608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09A821-45B2-42A0-8806-4FE96A9FE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5557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27720-FF82-4343-85A3-974894CF7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5CF9C-CC53-475B-9F04-10EF5151C2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D0FC6-9FCC-45DC-84B6-B5AFE5278D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33A8B1-E49A-4B63-BBCC-6EF8EBFCD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FC80B4-172B-411D-8231-56795614B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C9651E-D5B8-4ED5-905B-9E16F1120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B9F06-4C47-4906-9F2C-8B96669C9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EDFC47-187B-4531-86C5-3A10A8CA6E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33D4B6-5C07-45CE-83E5-364277C9AC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89E87C-459E-4246-A67D-93137C929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E3EAAC-6814-47D9-9015-391ECD406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6F5BE3-7567-4A84-9423-3D6745EF5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5215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4CB1-5B8F-4246-8212-7014B52F6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503D35-5A8A-4668-972B-69E9B758B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A940AD-AC52-4AA6-910D-56BA3AC06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8C3CC-4E0F-4441-AC95-4D1BD456B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2195B-77E0-486A-8DCB-E3964293C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1606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1552B2-CAED-42A9-A004-9C3FC9CC3D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BB6559-6AE6-4278-89A6-8963FBB6C9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15BF1A-CAC3-4E79-A9BF-285F28D3D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A84A30-8D06-4E74-B02C-D1CA7C1D1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6ED86-2197-4CC9-A667-3A2CA335F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2794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0AE7CC-0CA1-4EE3-AC35-3F372132D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4FD148-895C-46E8-A0D6-3353D98B0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374C07-EA45-4BB9-BF5C-49CECC4613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8F77C-6E15-47A3-9F47-C9DC86375CF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26/02/2023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AF50D-9171-418F-BFF2-A30BBD2202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5F59B1-EFE1-4EAB-A23B-90A800312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EB95-8D3C-4282-A004-2DB6FFAF33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5782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45BAE03-3FC0-4693-A818-D5E31EDAB53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201" y="67735"/>
          <a:ext cx="12041305" cy="6652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472">
                  <a:extLst>
                    <a:ext uri="{9D8B030D-6E8A-4147-A177-3AD203B41FA5}">
                      <a16:colId xmlns:a16="http://schemas.microsoft.com/office/drawing/2014/main" val="328869717"/>
                    </a:ext>
                  </a:extLst>
                </a:gridCol>
                <a:gridCol w="1147277">
                  <a:extLst>
                    <a:ext uri="{9D8B030D-6E8A-4147-A177-3AD203B41FA5}">
                      <a16:colId xmlns:a16="http://schemas.microsoft.com/office/drawing/2014/main" val="3802542049"/>
                    </a:ext>
                  </a:extLst>
                </a:gridCol>
                <a:gridCol w="763706">
                  <a:extLst>
                    <a:ext uri="{9D8B030D-6E8A-4147-A177-3AD203B41FA5}">
                      <a16:colId xmlns:a16="http://schemas.microsoft.com/office/drawing/2014/main" val="804132853"/>
                    </a:ext>
                  </a:extLst>
                </a:gridCol>
                <a:gridCol w="779344">
                  <a:extLst>
                    <a:ext uri="{9D8B030D-6E8A-4147-A177-3AD203B41FA5}">
                      <a16:colId xmlns:a16="http://schemas.microsoft.com/office/drawing/2014/main" val="1744954505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157117733"/>
                    </a:ext>
                  </a:extLst>
                </a:gridCol>
                <a:gridCol w="1397504">
                  <a:extLst>
                    <a:ext uri="{9D8B030D-6E8A-4147-A177-3AD203B41FA5}">
                      <a16:colId xmlns:a16="http://schemas.microsoft.com/office/drawing/2014/main" val="2551848513"/>
                    </a:ext>
                  </a:extLst>
                </a:gridCol>
                <a:gridCol w="894089">
                  <a:extLst>
                    <a:ext uri="{9D8B030D-6E8A-4147-A177-3AD203B41FA5}">
                      <a16:colId xmlns:a16="http://schemas.microsoft.com/office/drawing/2014/main" val="1629691690"/>
                    </a:ext>
                  </a:extLst>
                </a:gridCol>
                <a:gridCol w="769910">
                  <a:extLst>
                    <a:ext uri="{9D8B030D-6E8A-4147-A177-3AD203B41FA5}">
                      <a16:colId xmlns:a16="http://schemas.microsoft.com/office/drawing/2014/main" val="324263829"/>
                    </a:ext>
                  </a:extLst>
                </a:gridCol>
                <a:gridCol w="906496">
                  <a:extLst>
                    <a:ext uri="{9D8B030D-6E8A-4147-A177-3AD203B41FA5}">
                      <a16:colId xmlns:a16="http://schemas.microsoft.com/office/drawing/2014/main" val="1702180641"/>
                    </a:ext>
                  </a:extLst>
                </a:gridCol>
                <a:gridCol w="819582">
                  <a:extLst>
                    <a:ext uri="{9D8B030D-6E8A-4147-A177-3AD203B41FA5}">
                      <a16:colId xmlns:a16="http://schemas.microsoft.com/office/drawing/2014/main" val="2637801368"/>
                    </a:ext>
                  </a:extLst>
                </a:gridCol>
                <a:gridCol w="823734">
                  <a:extLst>
                    <a:ext uri="{9D8B030D-6E8A-4147-A177-3AD203B41FA5}">
                      <a16:colId xmlns:a16="http://schemas.microsoft.com/office/drawing/2014/main" val="3345226836"/>
                    </a:ext>
                  </a:extLst>
                </a:gridCol>
                <a:gridCol w="705466">
                  <a:extLst>
                    <a:ext uri="{9D8B030D-6E8A-4147-A177-3AD203B41FA5}">
                      <a16:colId xmlns:a16="http://schemas.microsoft.com/office/drawing/2014/main" val="2569981559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540523899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3596499984"/>
                    </a:ext>
                  </a:extLst>
                </a:gridCol>
              </a:tblGrid>
              <a:tr h="280877">
                <a:tc gridSpan="14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Skills Progression: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Punctuation</a:t>
                      </a:r>
                      <a:endParaRPr lang="en-GB" sz="14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3530122"/>
                  </a:ext>
                </a:extLst>
              </a:tr>
              <a:tr h="3791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/>
                        <a:t>Capital Letters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/>
                        <a:t>Full Stops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/>
                        <a:t>Question Marks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/>
                        <a:t>Exclamation</a:t>
                      </a:r>
                      <a:r>
                        <a:rPr lang="en-GB" sz="1050" b="1" baseline="0" dirty="0" smtClean="0"/>
                        <a:t> Marks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Commas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/>
                        <a:t>Apostrophes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Inverted Commas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/>
                        <a:t>Colons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Semi-Colons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Dashes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Brackets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/>
                        <a:t>Hyphens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/>
                        <a:t>Bullet Points</a:t>
                      </a:r>
                      <a:endParaRPr lang="en-GB" sz="105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751294"/>
                  </a:ext>
                </a:extLst>
              </a:tr>
              <a:tr h="98307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dirty="0" smtClean="0"/>
                        <a:t>Year 1</a:t>
                      </a:r>
                      <a:endParaRPr lang="en-GB" sz="1400" b="1" dirty="0"/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For names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For the pronoun I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>
                          <a:solidFill>
                            <a:srgbClr val="FF0000"/>
                          </a:solidFill>
                        </a:rPr>
                        <a:t>Begin</a:t>
                      </a:r>
                      <a:r>
                        <a:rPr lang="en-GB" sz="850" dirty="0" smtClean="0"/>
                        <a:t> to</a:t>
                      </a:r>
                      <a:r>
                        <a:rPr lang="en-GB" sz="850" baseline="0" dirty="0" smtClean="0"/>
                        <a:t> use to start sentences.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50" baseline="0" dirty="0" smtClean="0">
                          <a:solidFill>
                            <a:srgbClr val="FF0000"/>
                          </a:solidFill>
                        </a:rPr>
                        <a:t>Begin</a:t>
                      </a:r>
                      <a:r>
                        <a:rPr lang="en-GB" sz="850" baseline="0" dirty="0" smtClean="0"/>
                        <a:t> to indicate people’s names, place names and days of the week.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50" dirty="0" smtClean="0">
                          <a:solidFill>
                            <a:srgbClr val="FF0000"/>
                          </a:solidFill>
                        </a:rPr>
                        <a:t>Begin</a:t>
                      </a:r>
                      <a:r>
                        <a:rPr lang="en-GB" sz="850" dirty="0" smtClean="0"/>
                        <a:t> to</a:t>
                      </a:r>
                      <a:r>
                        <a:rPr lang="en-GB" sz="850" baseline="0" dirty="0" smtClean="0"/>
                        <a:t> use to end sentences and statements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50" dirty="0" smtClean="0">
                          <a:solidFill>
                            <a:srgbClr val="FF0000"/>
                          </a:solidFill>
                        </a:rPr>
                        <a:t>Begin</a:t>
                      </a:r>
                      <a:r>
                        <a:rPr lang="en-GB" sz="850" dirty="0" smtClean="0"/>
                        <a:t> to use to end questions.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50" dirty="0" smtClean="0">
                          <a:solidFill>
                            <a:srgbClr val="FF0000"/>
                          </a:solidFill>
                        </a:rPr>
                        <a:t>Begin</a:t>
                      </a:r>
                      <a:r>
                        <a:rPr lang="en-GB" sz="850" dirty="0" smtClean="0"/>
                        <a:t> to use to end exclamations.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5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627870"/>
                  </a:ext>
                </a:extLst>
              </a:tr>
              <a:tr h="10954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 dirty="0" smtClean="0"/>
                        <a:t>Year 2</a:t>
                      </a:r>
                      <a:endParaRPr lang="en-GB" sz="1400" b="1" dirty="0"/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For</a:t>
                      </a:r>
                      <a:r>
                        <a:rPr lang="en-GB" sz="850" baseline="0" dirty="0" smtClean="0"/>
                        <a:t> w</a:t>
                      </a:r>
                      <a:r>
                        <a:rPr lang="en-GB" sz="850" dirty="0" smtClean="0"/>
                        <a:t>ords</a:t>
                      </a:r>
                      <a:r>
                        <a:rPr lang="en-GB" sz="850" baseline="0" dirty="0" smtClean="0"/>
                        <a:t> using the pronoun I.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indicate proper nouns including: people’s names, place names and days of the week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Use to demarcate (start)  sentences.</a:t>
                      </a:r>
                      <a:endParaRPr lang="en-GB" sz="850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50" dirty="0" smtClean="0"/>
                        <a:t>Use to</a:t>
                      </a:r>
                      <a:r>
                        <a:rPr lang="en-GB" sz="850" baseline="0" dirty="0" smtClean="0"/>
                        <a:t> end</a:t>
                      </a:r>
                      <a:r>
                        <a:rPr lang="en-GB" sz="850" dirty="0" smtClean="0"/>
                        <a:t> </a:t>
                      </a:r>
                      <a:r>
                        <a:rPr lang="en-GB" sz="850" baseline="0" dirty="0" smtClean="0"/>
                        <a:t>statements and commands (mostly).</a:t>
                      </a:r>
                      <a:endParaRPr lang="en-GB" sz="85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850" baseline="0" dirty="0" smtClean="0"/>
                        <a:t/>
                      </a:r>
                      <a:br>
                        <a:rPr lang="en-GB" sz="850" baseline="0" dirty="0" smtClean="0"/>
                      </a:br>
                      <a:endParaRPr lang="en-GB" sz="85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850" dirty="0" smtClean="0"/>
                        <a:t>Use</a:t>
                      </a:r>
                      <a:r>
                        <a:rPr lang="en-GB" sz="850" baseline="0" dirty="0" smtClean="0"/>
                        <a:t> t</a:t>
                      </a:r>
                      <a:r>
                        <a:rPr lang="en-GB" sz="850" dirty="0" smtClean="0"/>
                        <a:t>o </a:t>
                      </a:r>
                      <a:r>
                        <a:rPr lang="en-GB" sz="850" dirty="0" smtClean="0"/>
                        <a:t>end </a:t>
                      </a:r>
                      <a:r>
                        <a:rPr lang="en-GB" sz="850" dirty="0" smtClean="0"/>
                        <a:t>questions</a:t>
                      </a:r>
                      <a:r>
                        <a:rPr lang="en-GB" sz="850" baseline="0" dirty="0" smtClean="0"/>
                        <a:t> (mostly).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50" dirty="0" smtClean="0"/>
                        <a:t>Use</a:t>
                      </a:r>
                      <a:r>
                        <a:rPr lang="en-GB" sz="850" baseline="0" dirty="0" smtClean="0"/>
                        <a:t> t</a:t>
                      </a:r>
                      <a:r>
                        <a:rPr lang="en-GB" sz="850" dirty="0" smtClean="0"/>
                        <a:t>o </a:t>
                      </a:r>
                      <a:r>
                        <a:rPr lang="en-GB" sz="850" dirty="0" smtClean="0"/>
                        <a:t>end </a:t>
                      </a:r>
                      <a:r>
                        <a:rPr lang="en-GB" sz="850" dirty="0" smtClean="0"/>
                        <a:t>exclamations</a:t>
                      </a:r>
                      <a:r>
                        <a:rPr lang="en-GB" sz="850" baseline="0" dirty="0" smtClean="0"/>
                        <a:t>  (mostly).</a:t>
                      </a:r>
                      <a:endParaRPr lang="en-GB" sz="85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Commas to separate</a:t>
                      </a:r>
                      <a:r>
                        <a:rPr lang="en-GB" sz="850" baseline="0" dirty="0" smtClean="0"/>
                        <a:t> items</a:t>
                      </a:r>
                      <a:r>
                        <a:rPr lang="en-GB" sz="850" dirty="0" smtClean="0"/>
                        <a:t> in a list</a:t>
                      </a:r>
                      <a:r>
                        <a:rPr lang="en-GB" sz="850" baseline="0" dirty="0" smtClean="0"/>
                        <a:t> (and </a:t>
                      </a:r>
                      <a:r>
                        <a:rPr lang="en-GB" sz="850" dirty="0" smtClean="0"/>
                        <a:t>between two adjectives).</a:t>
                      </a:r>
                    </a:p>
                    <a:p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mark where words are missing in spellings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mark singular possession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695745"/>
                  </a:ext>
                </a:extLst>
              </a:tr>
              <a:tr h="12077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 dirty="0" smtClean="0"/>
                        <a:t>LKS2</a:t>
                      </a:r>
                      <a:endParaRPr lang="en-GB" sz="1400" b="1" dirty="0"/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indicate proper nouns.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For</a:t>
                      </a:r>
                      <a:r>
                        <a:rPr lang="en-GB" sz="850" baseline="0" dirty="0" smtClean="0"/>
                        <a:t> w</a:t>
                      </a:r>
                      <a:r>
                        <a:rPr lang="en-GB" sz="850" dirty="0" smtClean="0"/>
                        <a:t>ords</a:t>
                      </a:r>
                      <a:r>
                        <a:rPr lang="en-GB" sz="850" baseline="0" dirty="0" smtClean="0"/>
                        <a:t> using the pronoun I.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demarcate sentences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start direct speech.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850" dirty="0" smtClean="0"/>
                        <a:t>Use</a:t>
                      </a:r>
                      <a:r>
                        <a:rPr lang="en-GB" sz="850" baseline="0" dirty="0" smtClean="0"/>
                        <a:t> t</a:t>
                      </a:r>
                      <a:r>
                        <a:rPr lang="en-GB" sz="850" dirty="0" smtClean="0"/>
                        <a:t>o end statements and</a:t>
                      </a:r>
                      <a:r>
                        <a:rPr lang="en-GB" sz="850" baseline="0" dirty="0" smtClean="0"/>
                        <a:t> commands including the end of speech if at the end of a sentence.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50" dirty="0" smtClean="0"/>
                        <a:t>Use to end questions.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50" dirty="0" smtClean="0"/>
                        <a:t>Use</a:t>
                      </a:r>
                      <a:r>
                        <a:rPr lang="en-GB" sz="850" baseline="0" dirty="0" smtClean="0"/>
                        <a:t> t</a:t>
                      </a:r>
                      <a:r>
                        <a:rPr lang="en-GB" sz="850" dirty="0" smtClean="0"/>
                        <a:t>o end exclamations.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Commas between two adjectives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Commas in a list.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After a fronted adverbial.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After a subordinate clause</a:t>
                      </a:r>
                      <a:r>
                        <a:rPr lang="en-GB" sz="850" baseline="0" dirty="0" smtClean="0"/>
                        <a:t> at the start of a sentence.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introduce speech in split speech.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</a:t>
                      </a:r>
                      <a:r>
                        <a:rPr lang="en-GB" sz="850" baseline="0" dirty="0" smtClean="0"/>
                        <a:t> show singular possession.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show plural possession.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show contraction (omission).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</a:t>
                      </a:r>
                      <a:r>
                        <a:rPr lang="en-GB" sz="850" baseline="0" dirty="0" smtClean="0"/>
                        <a:t> indicate direct speech.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</a:t>
                      </a:r>
                      <a:r>
                        <a:rPr lang="en-GB" sz="850" baseline="0" dirty="0" smtClean="0"/>
                        <a:t> introduce </a:t>
                      </a:r>
                      <a:r>
                        <a:rPr lang="en-GB" sz="850" dirty="0" smtClean="0"/>
                        <a:t> a list.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50" dirty="0" smtClean="0"/>
                        <a:t>Punctuate bullet</a:t>
                      </a:r>
                      <a:r>
                        <a:rPr lang="en-GB" sz="850" baseline="0" dirty="0" smtClean="0"/>
                        <a:t> points consistently</a:t>
                      </a:r>
                      <a:endParaRPr lang="en-GB" sz="850" dirty="0" smtClean="0"/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2056470"/>
                  </a:ext>
                </a:extLst>
              </a:tr>
              <a:tr h="18685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dirty="0" smtClean="0"/>
                        <a:t>UKS2</a:t>
                      </a:r>
                      <a:endParaRPr lang="en-GB" sz="1400" b="1" dirty="0"/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indicate proper nouns.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For</a:t>
                      </a:r>
                      <a:r>
                        <a:rPr lang="en-GB" sz="850" baseline="0" dirty="0" smtClean="0"/>
                        <a:t> w</a:t>
                      </a:r>
                      <a:r>
                        <a:rPr lang="en-GB" sz="850" dirty="0" smtClean="0"/>
                        <a:t>ords</a:t>
                      </a:r>
                      <a:r>
                        <a:rPr lang="en-GB" sz="850" baseline="0" dirty="0" smtClean="0"/>
                        <a:t> using the pronoun I.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demarcate sentences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start direct speech.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850" dirty="0" smtClean="0"/>
                        <a:t>Use</a:t>
                      </a:r>
                      <a:r>
                        <a:rPr lang="en-GB" sz="850" baseline="0" dirty="0" smtClean="0"/>
                        <a:t> t</a:t>
                      </a:r>
                      <a:r>
                        <a:rPr lang="en-GB" sz="850" dirty="0" smtClean="0"/>
                        <a:t>o end statements and</a:t>
                      </a:r>
                      <a:r>
                        <a:rPr lang="en-GB" sz="850" baseline="0" dirty="0" smtClean="0"/>
                        <a:t> commands including the end of speech if at the end of a sentence.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50" dirty="0" smtClean="0"/>
                        <a:t>Use to end questions.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50" dirty="0" smtClean="0"/>
                        <a:t>Use</a:t>
                      </a:r>
                      <a:r>
                        <a:rPr lang="en-GB" sz="850" baseline="0" dirty="0" smtClean="0"/>
                        <a:t> t</a:t>
                      </a:r>
                      <a:r>
                        <a:rPr lang="en-GB" sz="850" dirty="0" smtClean="0"/>
                        <a:t>o end exclamations.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Commas between two adjectives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Commas in a list.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After a fronted adverbial.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After a subordinate clause</a:t>
                      </a:r>
                      <a:r>
                        <a:rPr lang="en-GB" sz="850" baseline="0" dirty="0" smtClean="0"/>
                        <a:t> at the start of a sentence.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introduce speech in split speech.</a:t>
                      </a:r>
                      <a:endParaRPr lang="en-GB" sz="850" dirty="0" smtClean="0"/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indicate relative clauses.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indicate parenthesis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clarify meaning or avoid</a:t>
                      </a:r>
                      <a:r>
                        <a:rPr lang="en-GB" sz="850" baseline="0" dirty="0" smtClean="0"/>
                        <a:t> ambiguity.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</a:t>
                      </a:r>
                      <a:r>
                        <a:rPr lang="en-GB" sz="850" baseline="0" dirty="0" smtClean="0"/>
                        <a:t> show singular possession.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show plural possession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show contraction (omission).</a:t>
                      </a:r>
                      <a:endParaRPr lang="en-GB" sz="85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50" dirty="0" smtClean="0"/>
                        <a:t>To</a:t>
                      </a:r>
                      <a:r>
                        <a:rPr lang="en-GB" sz="850" baseline="0" dirty="0" smtClean="0"/>
                        <a:t> indicate direct speech.</a:t>
                      </a:r>
                      <a:endParaRPr lang="en-GB" sz="850" dirty="0" smtClean="0"/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50" dirty="0" smtClean="0"/>
                        <a:t>To</a:t>
                      </a:r>
                      <a:r>
                        <a:rPr lang="en-GB" sz="850" baseline="0" dirty="0" smtClean="0"/>
                        <a:t> introduce </a:t>
                      </a:r>
                      <a:r>
                        <a:rPr lang="en-GB" sz="850" dirty="0" smtClean="0"/>
                        <a:t> a list.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50" dirty="0" smtClean="0"/>
                        <a:t>To mark boundaries between independent</a:t>
                      </a:r>
                      <a:r>
                        <a:rPr lang="en-GB" sz="850" baseline="0" dirty="0" smtClean="0"/>
                        <a:t> clauses.</a:t>
                      </a:r>
                      <a:endParaRPr lang="en-GB" sz="850" dirty="0" smtClean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85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To mark boundaries between independent</a:t>
                      </a:r>
                      <a:r>
                        <a:rPr lang="en-GB" sz="850" baseline="0" dirty="0" smtClean="0"/>
                        <a:t> clauses.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baseline="0" dirty="0" smtClean="0"/>
                        <a:t>To indicate parenthesis.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8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50" dirty="0" smtClean="0"/>
                        <a:t>To avoid ambiguity.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50" dirty="0" smtClean="0"/>
                        <a:t>Punctuate bullet</a:t>
                      </a:r>
                      <a:r>
                        <a:rPr lang="en-GB" sz="850" baseline="0" dirty="0" smtClean="0"/>
                        <a:t> points consistently</a:t>
                      </a:r>
                      <a:endParaRPr lang="en-GB" sz="8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50949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242042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FBB14CEF5EED40ADEBFC96DD207C55" ma:contentTypeVersion="11" ma:contentTypeDescription="Create a new document." ma:contentTypeScope="" ma:versionID="6b1d361df2de5de7e7d895a6eac88454">
  <xsd:schema xmlns:xsd="http://www.w3.org/2001/XMLSchema" xmlns:xs="http://www.w3.org/2001/XMLSchema" xmlns:p="http://schemas.microsoft.com/office/2006/metadata/properties" xmlns:ns2="2e0d9ebb-6251-4e0f-b5d7-2894755dd803" xmlns:ns3="641053bb-ba1f-44d8-9b88-fab4e0658728" targetNamespace="http://schemas.microsoft.com/office/2006/metadata/properties" ma:root="true" ma:fieldsID="a9a8296a06cc7d36e021c97f5380a182" ns2:_="" ns3:_="">
    <xsd:import namespace="2e0d9ebb-6251-4e0f-b5d7-2894755dd803"/>
    <xsd:import namespace="641053bb-ba1f-44d8-9b88-fab4e065872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Date" minOccurs="0"/>
                <xsd:element ref="ns3:MediaServiceAutoKeyPoints" minOccurs="0"/>
                <xsd:element ref="ns3:MediaServiceKeyPoint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0d9ebb-6251-4e0f-b5d7-2894755dd80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1053bb-ba1f-44d8-9b88-fab4e06587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Date" ma:index="15" nillable="true" ma:displayName="Date" ma:format="DateOnly" ma:internalName="Date">
      <xsd:simpleType>
        <xsd:restriction base="dms:DateTime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641053bb-ba1f-44d8-9b88-fab4e0658728" xsi:nil="true"/>
  </documentManagement>
</p:properties>
</file>

<file path=customXml/itemProps1.xml><?xml version="1.0" encoding="utf-8"?>
<ds:datastoreItem xmlns:ds="http://schemas.openxmlformats.org/officeDocument/2006/customXml" ds:itemID="{E3227EC9-CC24-4E67-AE06-95A7E2789C8A}"/>
</file>

<file path=customXml/itemProps2.xml><?xml version="1.0" encoding="utf-8"?>
<ds:datastoreItem xmlns:ds="http://schemas.openxmlformats.org/officeDocument/2006/customXml" ds:itemID="{A2478466-A77E-46C9-978E-AE01AFA6A24F}"/>
</file>

<file path=customXml/itemProps3.xml><?xml version="1.0" encoding="utf-8"?>
<ds:datastoreItem xmlns:ds="http://schemas.openxmlformats.org/officeDocument/2006/customXml" ds:itemID="{5949D532-6180-4FA4-8898-FA681FF31947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415</Words>
  <Application>Microsoft Office PowerPoint</Application>
  <PresentationFormat>Widescreen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1a</vt:lpstr>
      <vt:lpstr>1_Office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Trigg</dc:creator>
  <cp:lastModifiedBy>Kevin Trigg</cp:lastModifiedBy>
  <cp:revision>2</cp:revision>
  <dcterms:created xsi:type="dcterms:W3CDTF">2023-02-26T03:47:16Z</dcterms:created>
  <dcterms:modified xsi:type="dcterms:W3CDTF">2023-02-26T03:55:42Z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0x0101007AFBB14CEF5EED40ADEBFC96DD207C55</vt:lpwstr>
  </property>
</Properties>
</file>