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87" r:id="rId2"/>
  </p:sldIdLst>
  <p:sldSz cx="12192000" cy="6858000"/>
  <p:notesSz cx="6858000" cy="9144000"/>
  <p:embeddedFontLst>
    <p:embeddedFont>
      <p:font typeface="Muli" panose="020B0604020202020204" charset="0"/>
      <p:regular r:id="rId5"/>
      <p:bold r:id="rId6"/>
    </p:embeddedFont>
    <p:embeddedFont>
      <p:font typeface="OpenDyslexicAlta" panose="020B060402020202020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860"/>
    <a:srgbClr val="8FAADC"/>
    <a:srgbClr val="68C7D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97" autoAdjust="0"/>
    <p:restoredTop sz="87551" autoAdjust="0"/>
  </p:normalViewPr>
  <p:slideViewPr>
    <p:cSldViewPr snapToGrid="0" snapToObjects="1">
      <p:cViewPr varScale="1">
        <p:scale>
          <a:sx n="87" d="100"/>
          <a:sy n="87" d="100"/>
        </p:scale>
        <p:origin x="24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0" d="100"/>
          <a:sy n="90" d="100"/>
        </p:scale>
        <p:origin x="384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4" Type="http://schemas.openxmlformats.org/officeDocument/2006/relationships/handoutMaster" Target="handoutMasters/handout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C86F298-EB3E-D446-A729-C248AB8A5D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>
              <a:latin typeface="Muli" pitchFamily="2" charset="77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7BEABC-4AC1-4C4F-BDDB-0B8FF7D20C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70555-72D4-BF40-B685-8412B7FA50E9}" type="datetimeFigureOut">
              <a:rPr lang="en-GB" smtClean="0">
                <a:latin typeface="Muli" pitchFamily="2" charset="77"/>
              </a:rPr>
              <a:t>28/02/2020</a:t>
            </a:fld>
            <a:endParaRPr lang="en-GB">
              <a:latin typeface="Muli" pitchFamily="2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DF2A76-21C6-4F49-AC41-288B2976B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Muli" pitchFamily="2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984667-866C-EF45-A262-122686295C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C7A863-B317-0C4D-8D45-833380E63946}" type="slidenum">
              <a:rPr lang="en-GB" smtClean="0">
                <a:latin typeface="Muli" pitchFamily="2" charset="77"/>
              </a:rPr>
              <a:t>‹#›</a:t>
            </a:fld>
            <a:endParaRPr lang="en-GB">
              <a:latin typeface="Muli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03359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Muli" pitchFamily="2" charset="77"/>
              </a:defRPr>
            </a:lvl1pPr>
          </a:lstStyle>
          <a:p>
            <a:fld id="{9C363ADC-09E6-FD4B-932E-4485A3F0108B}" type="datetimeFigureOut">
              <a:rPr lang="en-GB" smtClean="0"/>
              <a:pPr/>
              <a:t>28/02/2020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Muli" pitchFamily="2" charset="77"/>
              </a:defRPr>
            </a:lvl1pPr>
          </a:lstStyle>
          <a:p>
            <a:fld id="{5C7C66A0-413B-D942-BD25-07592977943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309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9B26B-16D5-6F4D-96FE-A3FD21D929F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18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F5FFFCE-C207-2846-8718-D75C344C8C89}"/>
              </a:ext>
            </a:extLst>
          </p:cNvPr>
          <p:cNvSpPr/>
          <p:nvPr userDrawn="1"/>
        </p:nvSpPr>
        <p:spPr>
          <a:xfrm>
            <a:off x="1523999" y="4809505"/>
            <a:ext cx="9144000" cy="1428689"/>
          </a:xfrm>
          <a:prstGeom prst="rect">
            <a:avLst/>
          </a:prstGeom>
          <a:solidFill>
            <a:srgbClr val="FFFFFF">
              <a:alpha val="90196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>
              <a:latin typeface="Muli" pitchFamily="2" charset="77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2C481A8-D80A-304F-BD4D-4ACD9B3D8E7E}"/>
              </a:ext>
            </a:extLst>
          </p:cNvPr>
          <p:cNvSpPr/>
          <p:nvPr userDrawn="1"/>
        </p:nvSpPr>
        <p:spPr>
          <a:xfrm>
            <a:off x="3465322" y="2902739"/>
            <a:ext cx="5261355" cy="795646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>
              <a:latin typeface="Muli" pitchFamily="2" charset="7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4809506"/>
            <a:ext cx="9144000" cy="1428689"/>
          </a:xfrm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310848-5352-7949-AABA-914363C424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90849" y="1261687"/>
            <a:ext cx="6210300" cy="1079500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2F3C88D-BF6E-6D4C-9A25-CACB03AA20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71061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D45BA0-7B16-364F-96FA-7CCD74809633}"/>
              </a:ext>
            </a:extLst>
          </p:cNvPr>
          <p:cNvSpPr txBox="1"/>
          <p:nvPr userDrawn="1"/>
        </p:nvSpPr>
        <p:spPr>
          <a:xfrm>
            <a:off x="4038600" y="3115896"/>
            <a:ext cx="932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>
                <a:latin typeface="Muli" pitchFamily="2" charset="77"/>
              </a:rPr>
              <a:t>Stage: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204E8ED3-ED92-2F44-AA0C-C350097398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47550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43EE4B3-C0E4-AE42-921D-72A75F2D0332}"/>
              </a:ext>
            </a:extLst>
          </p:cNvPr>
          <p:cNvSpPr txBox="1"/>
          <p:nvPr userDrawn="1"/>
        </p:nvSpPr>
        <p:spPr>
          <a:xfrm>
            <a:off x="6285633" y="3115896"/>
            <a:ext cx="76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>
                <a:latin typeface="Muli" pitchFamily="2" charset="77"/>
              </a:rPr>
              <a:t>List:</a:t>
            </a:r>
          </a:p>
        </p:txBody>
      </p:sp>
    </p:spTree>
    <p:extLst>
      <p:ext uri="{BB962C8B-B14F-4D97-AF65-F5344CB8AC3E}">
        <p14:creationId xmlns:p14="http://schemas.microsoft.com/office/powerpoint/2010/main" val="1961826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809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044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757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42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92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22C0101-D23A-5C4E-A28F-EEE925C2BAFE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>
              <a:latin typeface="Muli" pitchFamily="2" charset="77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68736134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C5803DD-6F71-4F43-8676-686F6A0B910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963012723"/>
              </p:ext>
            </p:extLst>
          </p:nvPr>
        </p:nvGraphicFramePr>
        <p:xfrm>
          <a:off x="508000" y="1550668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412948114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8FAA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34636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84419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0354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8218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638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1516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0867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18164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96945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7848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827967"/>
                  </a:ext>
                </a:extLst>
              </a:tr>
            </a:tbl>
          </a:graphicData>
        </a:graphic>
      </p:graphicFrame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DF07794-DDE5-1748-AA98-177CF77DDF8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425190" y="1354611"/>
            <a:ext cx="8382000" cy="5268914"/>
          </a:xfrm>
        </p:spPr>
        <p:txBody>
          <a:bodyPr>
            <a:normAutofit/>
          </a:bodyPr>
          <a:lstStyle>
            <a:lvl1pPr>
              <a:defRPr lang="en-GB" sz="1800" b="0" i="0" kern="1200" dirty="0">
                <a:solidFill>
                  <a:prstClr val="black"/>
                </a:solidFill>
                <a:latin typeface="OpenDyslexicAlta" pitchFamily="2" charset="77"/>
                <a:ea typeface="OpenDyslexicAlta" pitchFamily="2" charset="77"/>
                <a:cs typeface="OpenDyslexicAlta" pitchFamily="2" charset="77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Edit Master text styles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Second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Third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Fourth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DD0F53D-1FF4-844C-9CFA-9D8546D499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970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ok cover write 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633CE64-A964-3E46-A3DD-F645847941CD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>
              <a:latin typeface="Muli" pitchFamily="2" charset="77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DA57134-93E0-C141-B390-3DFCA82BCCD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02731128"/>
              </p:ext>
            </p:extLst>
          </p:nvPr>
        </p:nvGraphicFramePr>
        <p:xfrm>
          <a:off x="508000" y="1600196"/>
          <a:ext cx="1115060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8FAA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95043656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60B6E23-2996-D04A-9DCA-7750F487B5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39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A7A3E8-3E3C-9545-B15C-D2AF00F7E362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>
              <a:latin typeface="Muli" pitchFamily="2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7808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9137CCF-D866-694A-979D-58389EC37E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141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es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403F0EC-BACB-B74E-A7F5-23CAB3DFDA3B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>
              <a:latin typeface="Muli" pitchFamily="2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31925"/>
            <a:ext cx="10515600" cy="1325563"/>
          </a:xfrm>
        </p:spPr>
        <p:txBody>
          <a:bodyPr/>
          <a:lstStyle>
            <a:lvl1pPr algn="ctr">
              <a:defRPr>
                <a:latin typeface="OpenDyslexicAlta" pitchFamily="2" charset="77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3520441"/>
            <a:ext cx="10515600" cy="2656522"/>
          </a:xfrm>
        </p:spPr>
        <p:txBody>
          <a:bodyPr>
            <a:normAutofit/>
          </a:bodyPr>
          <a:lstStyle>
            <a:lvl1pPr marL="0" indent="0">
              <a:buNone/>
              <a:defRPr sz="4200"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0FF983-7FE9-084E-894E-ADB137A670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744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327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537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335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76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597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62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Muli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03731-DA38-5947-8C42-1E8C4966C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2533"/>
            <a:ext cx="10515600" cy="791204"/>
          </a:xfrm>
        </p:spPr>
        <p:txBody>
          <a:bodyPr/>
          <a:lstStyle/>
          <a:p>
            <a:r>
              <a:rPr lang="en-GB" dirty="0"/>
              <a:t>Spelling lists – Stage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91E8B-2E5B-8D41-B051-CDF497CB3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5400"/>
            <a:ext cx="10515600" cy="5317068"/>
          </a:xfrm>
        </p:spPr>
        <p:txBody>
          <a:bodyPr numCol="2" spcCol="180000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/ow/ sound spelled ‘</a:t>
            </a:r>
            <a:r>
              <a:rPr lang="en-GB" sz="800" dirty="0" err="1">
                <a:latin typeface="Muli" pitchFamily="2" charset="77"/>
              </a:rPr>
              <a:t>ou</a:t>
            </a:r>
            <a:r>
              <a:rPr lang="en-GB" sz="800" dirty="0">
                <a:latin typeface="Muli" pitchFamily="2" charset="77"/>
              </a:rPr>
              <a:t>.’  Found often in the middle of words, sometimes at the beginning and very rarely at the end of words.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/u/ sound spelled ‘</a:t>
            </a:r>
            <a:r>
              <a:rPr lang="en-GB" sz="800" dirty="0" err="1">
                <a:latin typeface="Muli" pitchFamily="2" charset="77"/>
              </a:rPr>
              <a:t>ou</a:t>
            </a:r>
            <a:r>
              <a:rPr lang="en-GB" sz="800" dirty="0">
                <a:latin typeface="Muli" pitchFamily="2" charset="77"/>
              </a:rPr>
              <a:t>.’ This digraph is only found in the middle of words.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Spelling Rule: The /</a:t>
            </a:r>
            <a:r>
              <a:rPr lang="en-GB" sz="800" dirty="0" err="1">
                <a:latin typeface="Muli" pitchFamily="2" charset="77"/>
              </a:rPr>
              <a:t>i</a:t>
            </a:r>
            <a:r>
              <a:rPr lang="en-GB" sz="800" dirty="0">
                <a:latin typeface="Muli" pitchFamily="2" charset="77"/>
              </a:rPr>
              <a:t>/ sound spelled with a ‘y.’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Words with endings that sound like /ze/ as in measure are always spelled with  ‘-sure.’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 Words with endings that sound like /</a:t>
            </a:r>
            <a:r>
              <a:rPr lang="en-GB" sz="800" dirty="0" err="1">
                <a:latin typeface="Muli" pitchFamily="2" charset="77"/>
              </a:rPr>
              <a:t>ch</a:t>
            </a:r>
            <a:r>
              <a:rPr lang="en-GB" sz="800" dirty="0">
                <a:latin typeface="Muli" pitchFamily="2" charset="77"/>
              </a:rPr>
              <a:t>/ is often spelled –’</a:t>
            </a:r>
            <a:r>
              <a:rPr lang="en-GB" sz="800" dirty="0" err="1">
                <a:latin typeface="Muli" pitchFamily="2" charset="77"/>
              </a:rPr>
              <a:t>ture</a:t>
            </a:r>
            <a:r>
              <a:rPr lang="en-GB" sz="800" dirty="0">
                <a:latin typeface="Muli" pitchFamily="2" charset="77"/>
              </a:rPr>
              <a:t>’ unless the root word ends in (t)</a:t>
            </a:r>
            <a:r>
              <a:rPr lang="en-GB" sz="800" dirty="0" err="1">
                <a:latin typeface="Muli" pitchFamily="2" charset="77"/>
              </a:rPr>
              <a:t>ch.</a:t>
            </a:r>
            <a:endParaRPr lang="en-GB" sz="800" dirty="0">
              <a:latin typeface="Muli" pitchFamily="2" charset="77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Challenge words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Words with the prefix ’re-’   ‘re-’ means ‘again’ or ‘back.’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prefix ’dis-’ which has a negative meaning.  It often means ‘does not’ as in does not agree = disagree.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prefix ’mis-’ This is another prefix with negative meanings.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Adding suffixes beginning with vowel letters to words of more than one syllable. The consonant letter is not doubled if the syllable is unstressed.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Adding suffixes beginning with vowel letters to words of more than one syllable. If the last syllable of a word is stressed and ends with one consonant letter which has just one vowel letter before it, the final consonant letter is doubled.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Challenge words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long vowel /a/ sound spelled ‘ai’ 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long /a/ vowel sound spelled ’</a:t>
            </a:r>
            <a:r>
              <a:rPr lang="en-GB" sz="800" dirty="0" err="1">
                <a:latin typeface="Muli" pitchFamily="2" charset="77"/>
              </a:rPr>
              <a:t>ei</a:t>
            </a:r>
            <a:r>
              <a:rPr lang="en-GB" sz="800" dirty="0">
                <a:latin typeface="Muli" pitchFamily="2" charset="77"/>
              </a:rPr>
              <a:t>.’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long /a/ vowel sound spelled ’</a:t>
            </a:r>
            <a:r>
              <a:rPr lang="en-GB" sz="800" dirty="0" err="1">
                <a:latin typeface="Muli" pitchFamily="2" charset="77"/>
              </a:rPr>
              <a:t>ey</a:t>
            </a:r>
            <a:r>
              <a:rPr lang="en-GB" sz="800" dirty="0">
                <a:latin typeface="Muli" pitchFamily="2" charset="77"/>
              </a:rPr>
              <a:t>.’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Adding the suffix –</a:t>
            </a:r>
            <a:r>
              <a:rPr lang="en-GB" sz="800" dirty="0" err="1">
                <a:latin typeface="Muli" pitchFamily="2" charset="77"/>
              </a:rPr>
              <a:t>ly</a:t>
            </a:r>
            <a:r>
              <a:rPr lang="en-GB" sz="800" dirty="0">
                <a:latin typeface="Muli" pitchFamily="2" charset="77"/>
              </a:rPr>
              <a:t>.   Adding the –</a:t>
            </a:r>
            <a:r>
              <a:rPr lang="en-GB" sz="800" dirty="0" err="1">
                <a:latin typeface="Muli" pitchFamily="2" charset="77"/>
              </a:rPr>
              <a:t>ly</a:t>
            </a:r>
            <a:r>
              <a:rPr lang="en-GB" sz="800" dirty="0">
                <a:latin typeface="Muli" pitchFamily="2" charset="77"/>
              </a:rPr>
              <a:t> suffix to an adjective turns it into an adverb.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 Homophones – words which have the same pronunciation but different meanings and/or spellings.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Challenge Words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/l/ sound spelled ‘-al’ at the end of words.  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/l/ sound spelled ‘-le’ at the end of words.  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Adding the suffix ‘–</a:t>
            </a:r>
            <a:r>
              <a:rPr lang="en-GB" sz="800" dirty="0" err="1">
                <a:latin typeface="Muli" pitchFamily="2" charset="77"/>
              </a:rPr>
              <a:t>ly</a:t>
            </a:r>
            <a:r>
              <a:rPr lang="en-GB" sz="800" dirty="0">
                <a:latin typeface="Muli" pitchFamily="2" charset="77"/>
              </a:rPr>
              <a:t>’ when the root word ends in ‘-le’ then the ‘-le’ is changed to ‘-</a:t>
            </a:r>
            <a:r>
              <a:rPr lang="en-GB" sz="800" dirty="0" err="1">
                <a:latin typeface="Muli" pitchFamily="2" charset="77"/>
              </a:rPr>
              <a:t>ly</a:t>
            </a:r>
            <a:r>
              <a:rPr lang="en-GB" sz="800" dirty="0">
                <a:latin typeface="Muli" pitchFamily="2" charset="77"/>
              </a:rPr>
              <a:t>.’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Adding the suffix ‘-ally’ which is used instead of ‘-</a:t>
            </a:r>
            <a:r>
              <a:rPr lang="en-GB" sz="800" dirty="0" err="1">
                <a:latin typeface="Muli" pitchFamily="2" charset="77"/>
              </a:rPr>
              <a:t>ly</a:t>
            </a:r>
            <a:r>
              <a:rPr lang="en-GB" sz="800" dirty="0">
                <a:latin typeface="Muli" pitchFamily="2" charset="77"/>
              </a:rPr>
              <a:t>’ when the root word ends in ‘–</a:t>
            </a:r>
            <a:r>
              <a:rPr lang="en-GB" sz="800" dirty="0" err="1">
                <a:latin typeface="Muli" pitchFamily="2" charset="77"/>
              </a:rPr>
              <a:t>ic</a:t>
            </a:r>
            <a:r>
              <a:rPr lang="en-GB" sz="800" dirty="0">
                <a:latin typeface="Muli" pitchFamily="2" charset="77"/>
              </a:rPr>
              <a:t>.’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Adding the suffix –</a:t>
            </a:r>
            <a:r>
              <a:rPr lang="en-GB" sz="800" dirty="0" err="1">
                <a:latin typeface="Muli" pitchFamily="2" charset="77"/>
              </a:rPr>
              <a:t>ly</a:t>
            </a:r>
            <a:r>
              <a:rPr lang="en-GB" sz="800" dirty="0">
                <a:latin typeface="Muli" pitchFamily="2" charset="77"/>
              </a:rPr>
              <a:t>.  Words which do not follow the rules.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Challenge Words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Words ending in ‘-</a:t>
            </a:r>
            <a:r>
              <a:rPr lang="en-GB" sz="800" dirty="0" err="1">
                <a:latin typeface="Muli" pitchFamily="2" charset="77"/>
              </a:rPr>
              <a:t>er</a:t>
            </a:r>
            <a:r>
              <a:rPr lang="en-GB" sz="800" dirty="0">
                <a:latin typeface="Muli" pitchFamily="2" charset="77"/>
              </a:rPr>
              <a:t>’ when the root word ends in (t)</a:t>
            </a:r>
            <a:r>
              <a:rPr lang="en-GB" sz="800" dirty="0" err="1">
                <a:latin typeface="Muli" pitchFamily="2" charset="77"/>
              </a:rPr>
              <a:t>ch.</a:t>
            </a:r>
            <a:r>
              <a:rPr lang="en-GB" sz="800" dirty="0">
                <a:latin typeface="Muli" pitchFamily="2" charset="77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Words with the /k/ sound spelled ‘</a:t>
            </a:r>
            <a:r>
              <a:rPr lang="en-GB" sz="800" dirty="0" err="1">
                <a:latin typeface="Muli" pitchFamily="2" charset="77"/>
              </a:rPr>
              <a:t>ch.</a:t>
            </a:r>
            <a:r>
              <a:rPr lang="en-GB" sz="800" dirty="0">
                <a:latin typeface="Muli" pitchFamily="2" charset="77"/>
              </a:rPr>
              <a:t>’  These words have their origins in the Greek language.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Words ending with the /g/ sound spelled ‘–</a:t>
            </a:r>
            <a:r>
              <a:rPr lang="en-GB" sz="800" dirty="0" err="1">
                <a:latin typeface="Muli" pitchFamily="2" charset="77"/>
              </a:rPr>
              <a:t>gue</a:t>
            </a:r>
            <a:r>
              <a:rPr lang="en-GB" sz="800" dirty="0">
                <a:latin typeface="Muli" pitchFamily="2" charset="77"/>
              </a:rPr>
              <a:t>’ and the /k/ sound spelled ‘–que.’  These words are French in origin. 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Words with the /s/ sound spelled ’</a:t>
            </a:r>
            <a:r>
              <a:rPr lang="en-GB" sz="800" dirty="0" err="1">
                <a:latin typeface="Muli" pitchFamily="2" charset="77"/>
              </a:rPr>
              <a:t>sc</a:t>
            </a:r>
            <a:r>
              <a:rPr lang="en-GB" sz="800" dirty="0">
                <a:latin typeface="Muli" pitchFamily="2" charset="77"/>
              </a:rPr>
              <a:t>’ which is Latin in its origin.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Homophones:  Words which have the same pronunciation but different meanings and/or spellings.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Challenge Words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suffix ‘–</a:t>
            </a:r>
            <a:r>
              <a:rPr lang="en-GB" sz="800" dirty="0" err="1">
                <a:latin typeface="Muli" pitchFamily="2" charset="77"/>
              </a:rPr>
              <a:t>sion</a:t>
            </a:r>
            <a:r>
              <a:rPr lang="en-GB" sz="800" dirty="0">
                <a:latin typeface="Muli" pitchFamily="2" charset="77"/>
              </a:rPr>
              <a:t>’ pronounced /</a:t>
            </a:r>
            <a:r>
              <a:rPr lang="en-GB" sz="800" dirty="0" err="1">
                <a:latin typeface="Muli" pitchFamily="2" charset="77"/>
              </a:rPr>
              <a:t>ʒən</a:t>
            </a:r>
            <a:r>
              <a:rPr lang="en-GB" sz="800" dirty="0">
                <a:latin typeface="Muli" pitchFamily="2" charset="77"/>
              </a:rPr>
              <a:t>/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Revision </a:t>
            </a:r>
            <a:r>
              <a:rPr lang="mr-IN" sz="800" dirty="0">
                <a:latin typeface="Muli" pitchFamily="2" charset="77"/>
              </a:rPr>
              <a:t>–</a:t>
            </a:r>
            <a:r>
              <a:rPr lang="en-GB" sz="800" dirty="0">
                <a:latin typeface="Muli" pitchFamily="2" charset="77"/>
              </a:rPr>
              <a:t> spelling rules we have learned in Stage 3.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Revision </a:t>
            </a:r>
            <a:r>
              <a:rPr lang="mr-IN" sz="800" dirty="0">
                <a:latin typeface="Muli" pitchFamily="2" charset="77"/>
              </a:rPr>
              <a:t>–</a:t>
            </a:r>
            <a:r>
              <a:rPr lang="en-GB" sz="800" dirty="0">
                <a:latin typeface="Muli" pitchFamily="2" charset="77"/>
              </a:rPr>
              <a:t> spelling rules we have learned in Stage 3.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Revision </a:t>
            </a:r>
            <a:r>
              <a:rPr lang="mr-IN" sz="800" dirty="0">
                <a:latin typeface="Muli" pitchFamily="2" charset="77"/>
              </a:rPr>
              <a:t>–</a:t>
            </a:r>
            <a:r>
              <a:rPr lang="en-GB" sz="800" dirty="0">
                <a:latin typeface="Muli" pitchFamily="2" charset="77"/>
              </a:rPr>
              <a:t> spelling rules we have learned in Stage 3.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Revision </a:t>
            </a:r>
            <a:r>
              <a:rPr lang="mr-IN" sz="800" dirty="0">
                <a:latin typeface="Muli" pitchFamily="2" charset="77"/>
              </a:rPr>
              <a:t>–</a:t>
            </a:r>
            <a:r>
              <a:rPr lang="en-GB" sz="800" dirty="0">
                <a:latin typeface="Muli" pitchFamily="2" charset="77"/>
              </a:rPr>
              <a:t> spelling rules we have learned in Stage 3.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Revision </a:t>
            </a:r>
            <a:r>
              <a:rPr lang="mr-IN" sz="800" dirty="0">
                <a:latin typeface="Muli" pitchFamily="2" charset="77"/>
              </a:rPr>
              <a:t>–</a:t>
            </a:r>
            <a:r>
              <a:rPr lang="en-GB" sz="800" dirty="0">
                <a:latin typeface="Muli" pitchFamily="2" charset="77"/>
              </a:rPr>
              <a:t> spelling rules we have learned in Stage 3.</a:t>
            </a:r>
          </a:p>
        </p:txBody>
      </p:sp>
    </p:spTree>
    <p:extLst>
      <p:ext uri="{BB962C8B-B14F-4D97-AF65-F5344CB8AC3E}">
        <p14:creationId xmlns:p14="http://schemas.microsoft.com/office/powerpoint/2010/main" val="1345084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elling Shed" id="{C4F81C86-5779-0E48-81E5-305447788964}" vid="{2F96E78E-4C51-8449-B2C6-B9B70AAE1C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15243</TotalTime>
  <Words>568</Words>
  <Application>Microsoft Office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Mangal</vt:lpstr>
      <vt:lpstr>Arial</vt:lpstr>
      <vt:lpstr>Muli</vt:lpstr>
      <vt:lpstr>OpenDyslexic</vt:lpstr>
      <vt:lpstr>OpenDyslexicAlta</vt:lpstr>
      <vt:lpstr>Office Theme</vt:lpstr>
      <vt:lpstr>Spelling lists – Stage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Spelling Shed 🐝</dc:title>
  <dc:creator>Rob Smith</dc:creator>
  <cp:lastModifiedBy>Emma Aldridge</cp:lastModifiedBy>
  <cp:revision>292</cp:revision>
  <cp:lastPrinted>2018-09-05T20:54:15Z</cp:lastPrinted>
  <dcterms:created xsi:type="dcterms:W3CDTF">2018-08-06T08:16:18Z</dcterms:created>
  <dcterms:modified xsi:type="dcterms:W3CDTF">2020-02-28T10:44:57Z</dcterms:modified>
</cp:coreProperties>
</file>