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9937F4-72C0-4FFC-9114-8FE51F1F9254}" v="33" dt="2023-10-18T11:37:52.996"/>
    <p1510:client id="{6878F92B-2ED0-E043-F0C5-33D7004679A1}" v="30" dt="2023-10-18T11:44:39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artoon pencil drawing a number zero&#10;&#10;Description automatically generated">
            <a:extLst>
              <a:ext uri="{FF2B5EF4-FFF2-40B4-BE49-F238E27FC236}">
                <a16:creationId xmlns:a16="http://schemas.microsoft.com/office/drawing/2014/main" id="{FB52B376-2075-F74C-7CC0-94F8E0AE83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9" b="18480"/>
          <a:stretch/>
        </p:blipFill>
        <p:spPr>
          <a:xfrm>
            <a:off x="542179" y="683000"/>
            <a:ext cx="13807388" cy="593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black circle with blue writing&#10;&#10;Description automatically generated">
            <a:extLst>
              <a:ext uri="{FF2B5EF4-FFF2-40B4-BE49-F238E27FC236}">
                <a16:creationId xmlns:a16="http://schemas.microsoft.com/office/drawing/2014/main" id="{D2F39BBA-3376-C4D9-27C0-694B5366E3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982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9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pencil with a green tip&#10;&#10;Description automatically generated">
            <a:extLst>
              <a:ext uri="{FF2B5EF4-FFF2-40B4-BE49-F238E27FC236}">
                <a16:creationId xmlns:a16="http://schemas.microsoft.com/office/drawing/2014/main" id="{F0B9310A-7AB6-B6F4-7DA8-4379394D1C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204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19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1CB57F-39F8-9803-E7AF-6E9BBC03F0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093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46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cartoon of a cat with a pencil&#10;&#10;Description automatically generated">
            <a:extLst>
              <a:ext uri="{FF2B5EF4-FFF2-40B4-BE49-F238E27FC236}">
                <a16:creationId xmlns:a16="http://schemas.microsoft.com/office/drawing/2014/main" id="{C93DFA67-F434-8F32-0C48-F6F560EF6C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094" b="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56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cartoon pencil drawing on a black line&#10;&#10;Description automatically generated">
            <a:extLst>
              <a:ext uri="{FF2B5EF4-FFF2-40B4-BE49-F238E27FC236}">
                <a16:creationId xmlns:a16="http://schemas.microsoft.com/office/drawing/2014/main" id="{B192039B-63A0-A792-8744-EC6FFCB7C6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452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891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black and green object with blue text&#10;&#10;Description automatically generated">
            <a:extLst>
              <a:ext uri="{FF2B5EF4-FFF2-40B4-BE49-F238E27FC236}">
                <a16:creationId xmlns:a16="http://schemas.microsoft.com/office/drawing/2014/main" id="{7F87A6D7-E4B4-4312-2E71-B859C243B7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34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50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black number with blue writing&#10;&#10;Description automatically generated">
            <a:extLst>
              <a:ext uri="{FF2B5EF4-FFF2-40B4-BE49-F238E27FC236}">
                <a16:creationId xmlns:a16="http://schemas.microsoft.com/office/drawing/2014/main" id="{A2AA5A08-67E4-F787-E7F1-819AAD9F56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427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222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cartoon of a person holding a pencil&#10;&#10;Description automatically generated">
            <a:extLst>
              <a:ext uri="{FF2B5EF4-FFF2-40B4-BE49-F238E27FC236}">
                <a16:creationId xmlns:a16="http://schemas.microsoft.com/office/drawing/2014/main" id="{AA363160-3FB3-800B-F1AD-84DF3E1ABC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804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63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black number eight with blue writing&#10;&#10;Description automatically generated">
            <a:extLst>
              <a:ext uri="{FF2B5EF4-FFF2-40B4-BE49-F238E27FC236}">
                <a16:creationId xmlns:a16="http://schemas.microsoft.com/office/drawing/2014/main" id="{75126176-285A-3F44-38E0-02ADC80D24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984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205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42</cp:revision>
  <dcterms:created xsi:type="dcterms:W3CDTF">2023-10-18T11:34:56Z</dcterms:created>
  <dcterms:modified xsi:type="dcterms:W3CDTF">2023-10-18T11:44:45Z</dcterms:modified>
</cp:coreProperties>
</file>