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84" r:id="rId2"/>
    <p:sldId id="277" r:id="rId3"/>
    <p:sldId id="264" r:id="rId4"/>
    <p:sldId id="278" r:id="rId5"/>
    <p:sldId id="279" r:id="rId6"/>
    <p:sldId id="280" r:id="rId7"/>
    <p:sldId id="281" r:id="rId8"/>
  </p:sldIdLst>
  <p:sldSz cx="9144000" cy="6858000" type="screen4x3"/>
  <p:notesSz cx="6858000" cy="9144000"/>
  <p:embeddedFontLst>
    <p:embeddedFont>
      <p:font typeface="Sassoon Infant Rg" panose="02000503030000020003" charset="0"/>
      <p:regular r:id="rId11"/>
      <p:bold r:id="rId12"/>
    </p:embeddedFont>
    <p:embeddedFont>
      <p:font typeface="Sassoon Infant Md" panose="02000603050000020003" charset="0"/>
      <p:regular r:id="rId13"/>
    </p:embeddedFont>
    <p:embeddedFont>
      <p:font typeface="Twinkl" panose="020B0604020202020204" charset="0"/>
      <p:regular r:id="rId14"/>
      <p:bold r:id="rId15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Sassoon Infant Rg" panose="02000503030000020003" pitchFamily="5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17">
          <p15:clr>
            <a:srgbClr val="A4A3A4"/>
          </p15:clr>
        </p15:guide>
        <p15:guide id="4" orient="horz" pos="3997">
          <p15:clr>
            <a:srgbClr val="A4A3A4"/>
          </p15:clr>
        </p15:guide>
        <p15:guide id="5" pos="5443">
          <p15:clr>
            <a:srgbClr val="A4A3A4"/>
          </p15:clr>
        </p15:guide>
        <p15:guide id="6" orient="horz" pos="1071">
          <p15:clr>
            <a:srgbClr val="A4A3A4"/>
          </p15:clr>
        </p15:guide>
        <p15:guide id="7" pos="476">
          <p15:clr>
            <a:srgbClr val="A4A3A4"/>
          </p15:clr>
        </p15:guide>
        <p15:guide id="8" orient="horz" pos="459">
          <p15:clr>
            <a:srgbClr val="A4A3A4"/>
          </p15:clr>
        </p15:guide>
        <p15:guide id="9" orient="horz" pos="3838">
          <p15:clr>
            <a:srgbClr val="A4A3A4"/>
          </p15:clr>
        </p15:guide>
        <p15:guide id="10" pos="52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FF8500"/>
    <a:srgbClr val="F53333"/>
    <a:srgbClr val="4EBA19"/>
    <a:srgbClr val="5D9532"/>
    <a:srgbClr val="92CE32"/>
    <a:srgbClr val="2898A8"/>
    <a:srgbClr val="80C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54" y="78"/>
      </p:cViewPr>
      <p:guideLst>
        <p:guide orient="horz" pos="2160"/>
        <p:guide pos="2880"/>
        <p:guide pos="317"/>
        <p:guide orient="horz" pos="3997"/>
        <p:guide pos="5443"/>
        <p:guide orient="horz" pos="1071"/>
        <p:guide pos="476"/>
        <p:guide orient="horz" pos="459"/>
        <p:guide orient="horz" pos="3838"/>
        <p:guide pos="52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01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>
              <a:latin typeface="Twinkl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BC99B0E-49B7-4C5C-9748-6318ADE1E1F4}" type="datetimeFigureOut">
              <a:rPr lang="en-GB">
                <a:latin typeface="Twinkl" pitchFamily="2" charset="0"/>
              </a:rPr>
              <a:pPr>
                <a:defRPr/>
              </a:pPr>
              <a:t>20/10/2020</a:t>
            </a:fld>
            <a:endParaRPr lang="en-GB" dirty="0">
              <a:latin typeface="Twinkl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>
              <a:latin typeface="Twinkl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50F5F7-C037-45B3-BAFF-2F15D320005D}" type="slidenum">
              <a:rPr lang="en-GB">
                <a:latin typeface="Twinkl" pitchFamily="2" charset="0"/>
              </a:rPr>
              <a:pPr>
                <a:defRPr/>
              </a:pPr>
              <a:t>‹#›</a:t>
            </a:fld>
            <a:endParaRPr lang="en-GB" dirty="0">
              <a:latin typeface="Twinkl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winkl" pitchFamily="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Twinkl" pitchFamily="2" charset="0"/>
              </a:defRPr>
            </a:lvl1pPr>
          </a:lstStyle>
          <a:p>
            <a:pPr>
              <a:defRPr/>
            </a:pPr>
            <a:fld id="{31F049FF-CC97-4C96-BDD4-B5D3D8D47442}" type="datetimeFigureOut">
              <a:rPr lang="en-GB" smtClean="0"/>
              <a:pPr>
                <a:defRPr/>
              </a:pPr>
              <a:t>20/10/2020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Twinkl" pitchFamily="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Twinkl" pitchFamily="2" charset="0"/>
              </a:defRPr>
            </a:lvl1pPr>
          </a:lstStyle>
          <a:p>
            <a:pPr>
              <a:defRPr/>
            </a:pPr>
            <a:fld id="{C29F2BB6-028E-4202-9245-2909814FA44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inkl" pitchFamily="2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inkl" pitchFamily="2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inkl" pitchFamily="2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inkl" pitchFamily="2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inkl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01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752850" y="4616450"/>
            <a:ext cx="2274888" cy="146685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FF"/>
              </a:solidFill>
              <a:latin typeface="Twinkl" pitchFamily="2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52850" y="3067050"/>
            <a:ext cx="2274888" cy="14605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FF"/>
              </a:solidFill>
              <a:latin typeface="Twinkl" pitchFamily="2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3752850" y="1514475"/>
            <a:ext cx="2274888" cy="1463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FF"/>
              </a:solidFill>
              <a:latin typeface="Twinkl" pitchFamily="2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119813" y="4616450"/>
            <a:ext cx="2274887" cy="14668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FF"/>
              </a:solidFill>
              <a:latin typeface="Twinkl" pitchFamily="2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119813" y="3067050"/>
            <a:ext cx="2274887" cy="14605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FF"/>
              </a:solidFill>
              <a:latin typeface="Twinkl" pitchFamily="2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119813" y="1514475"/>
            <a:ext cx="2274887" cy="14636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FFFF"/>
              </a:solidFill>
              <a:latin typeface="Twinkl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13946"/>
            <a:ext cx="3295652" cy="4882092"/>
          </a:xfrm>
          <a:prstGeom prst="roundRect">
            <a:avLst>
              <a:gd name="adj" fmla="val 1874"/>
            </a:avLst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latin typeface="Twinkl" pitchFamily="2" charset="0"/>
                <a:ea typeface="Sassoon Infant Rg" panose="02000503030000020003" pitchFamily="50" charset="0"/>
              </a:defRPr>
            </a:lvl1pPr>
            <a:lvl2pPr>
              <a:defRPr sz="1600">
                <a:latin typeface="Sassoon Infant Rg" panose="02000503030000020003" pitchFamily="50" charset="0"/>
                <a:ea typeface="Sassoon Infant Rg" panose="02000503030000020003" pitchFamily="50" charset="0"/>
              </a:defRPr>
            </a:lvl2pPr>
            <a:lvl3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3pPr>
            <a:lvl4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4pPr>
            <a:lvl5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76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m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 bwMode="auto">
          <a:xfrm>
            <a:off x="503238" y="2930525"/>
            <a:ext cx="8137525" cy="3414713"/>
          </a:xfrm>
          <a:prstGeom prst="roundRect">
            <a:avLst>
              <a:gd name="adj" fmla="val 6409"/>
            </a:avLst>
          </a:prstGeom>
          <a:solidFill>
            <a:srgbClr val="FFF9E7"/>
          </a:solidFill>
          <a:ln w="25400" cap="rnd">
            <a:solidFill>
              <a:srgbClr val="FEFB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4" name="Rounded Rectangle 3"/>
          <p:cNvSpPr/>
          <p:nvPr userDrawn="1"/>
        </p:nvSpPr>
        <p:spPr bwMode="auto">
          <a:xfrm>
            <a:off x="503238" y="512763"/>
            <a:ext cx="8137525" cy="2192337"/>
          </a:xfrm>
          <a:prstGeom prst="roundRect">
            <a:avLst>
              <a:gd name="adj" fmla="val 6409"/>
            </a:avLst>
          </a:prstGeom>
          <a:solidFill>
            <a:srgbClr val="FFF9E7"/>
          </a:solidFill>
          <a:ln w="25400" cap="rnd">
            <a:solidFill>
              <a:srgbClr val="FEFB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628650" y="3071813"/>
            <a:ext cx="7886700" cy="539750"/>
          </a:xfrm>
          <a:prstGeom prst="rect">
            <a:avLst/>
          </a:prstGeom>
        </p:spPr>
        <p:txBody>
          <a:bodyPr lIns="0" tIns="0" rIns="0" bIns="0" anchor="ctr"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Sassoon Infant Md" panose="02000603050000020003" pitchFamily="50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latin typeface="Twinkl" pitchFamily="2" charset="0"/>
              </a:rPr>
              <a:t>Success Criteria</a:t>
            </a: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28650" y="735013"/>
            <a:ext cx="7886700" cy="539750"/>
          </a:xfrm>
          <a:prstGeom prst="rect">
            <a:avLst/>
          </a:prstGeom>
        </p:spPr>
        <p:txBody>
          <a:bodyPr lIns="0" tIns="0" rIns="0" bIns="0" anchor="ctr"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Sassoon Infant Md" panose="02000603050000020003" pitchFamily="50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latin typeface="Twinkl" pitchFamily="2" charset="0"/>
              </a:rPr>
              <a:t>Aim</a:t>
            </a:r>
          </a:p>
        </p:txBody>
      </p:sp>
      <p:sp>
        <p:nvSpPr>
          <p:cNvPr id="7" name="Content Placeholder 15"/>
          <p:cNvSpPr txBox="1">
            <a:spLocks/>
          </p:cNvSpPr>
          <p:nvPr userDrawn="1"/>
        </p:nvSpPr>
        <p:spPr>
          <a:xfrm>
            <a:off x="628650" y="3467100"/>
            <a:ext cx="7886700" cy="1409700"/>
          </a:xfrm>
          <a:prstGeom prst="rect">
            <a:avLst/>
          </a:prstGeom>
          <a:noFill/>
          <a:ln w="25400">
            <a:noFill/>
          </a:ln>
        </p:spPr>
        <p:txBody>
          <a:bodyPr lIns="180000" tIns="252000" rIns="252000" bIns="18000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1C1C"/>
                </a:solidFill>
                <a:latin typeface="Sassoon Infant Rg" panose="02000503030000020003" pitchFamily="50" charset="0"/>
                <a:ea typeface="Sassoon Infant Rg" panose="02000503030000020003" pitchFamily="50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1C1C1C"/>
                </a:solidFill>
                <a:latin typeface="Sassoon Infant Rg" panose="02000503030000020003" pitchFamily="50" charset="0"/>
                <a:ea typeface="Sassoon Infant Rg" panose="02000503030000020003" pitchFamily="50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1C1C"/>
                </a:solidFill>
                <a:latin typeface="Sassoon Infant Rg" panose="02000503030000020003" pitchFamily="50" charset="0"/>
                <a:ea typeface="Sassoon Infant Rg" panose="02000503030000020003" pitchFamily="50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1C1C"/>
                </a:solidFill>
                <a:latin typeface="Sassoon Infant Rg" panose="02000503030000020003" pitchFamily="50" charset="0"/>
                <a:ea typeface="Sassoon Infant Rg" panose="02000503030000020003" pitchFamily="50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1C1C"/>
                </a:solidFill>
                <a:latin typeface="Sassoon Infant Rg" panose="02000503030000020003" pitchFamily="50" charset="0"/>
                <a:ea typeface="Sassoon Infant Rg" panose="02000503030000020003" pitchFamily="50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>
                <a:latin typeface="Twinkl" pitchFamily="2" charset="0"/>
              </a:rPr>
              <a:t>Statement 1 Lorem ipsum </a:t>
            </a:r>
            <a:r>
              <a:rPr lang="en-GB" dirty="0" err="1">
                <a:latin typeface="Twinkl" pitchFamily="2" charset="0"/>
              </a:rPr>
              <a:t>dolor</a:t>
            </a:r>
            <a:r>
              <a:rPr lang="en-GB" dirty="0">
                <a:latin typeface="Twinkl" pitchFamily="2" charset="0"/>
              </a:rPr>
              <a:t> sit </a:t>
            </a:r>
            <a:r>
              <a:rPr lang="en-GB" dirty="0" err="1">
                <a:latin typeface="Twinkl" pitchFamily="2" charset="0"/>
              </a:rPr>
              <a:t>amet</a:t>
            </a:r>
            <a:r>
              <a:rPr lang="en-GB" dirty="0">
                <a:latin typeface="Twinkl" pitchFamily="2" charset="0"/>
              </a:rPr>
              <a:t>, </a:t>
            </a:r>
            <a:r>
              <a:rPr lang="en-GB" dirty="0" err="1">
                <a:latin typeface="Twinkl" pitchFamily="2" charset="0"/>
              </a:rPr>
              <a:t>consectetur</a:t>
            </a:r>
            <a:r>
              <a:rPr lang="en-GB" dirty="0">
                <a:latin typeface="Twinkl" pitchFamily="2" charset="0"/>
              </a:rPr>
              <a:t> </a:t>
            </a:r>
            <a:r>
              <a:rPr lang="en-GB" dirty="0" err="1">
                <a:latin typeface="Twinkl" pitchFamily="2" charset="0"/>
              </a:rPr>
              <a:t>adipiscing</a:t>
            </a:r>
            <a:r>
              <a:rPr lang="en-GB" dirty="0">
                <a:latin typeface="Twinkl" pitchFamily="2" charset="0"/>
              </a:rPr>
              <a:t> </a:t>
            </a:r>
            <a:r>
              <a:rPr lang="en-GB" dirty="0" err="1">
                <a:latin typeface="Twinkl" pitchFamily="2" charset="0"/>
              </a:rPr>
              <a:t>elit</a:t>
            </a:r>
            <a:r>
              <a:rPr lang="en-GB" dirty="0">
                <a:latin typeface="Twinkl" pitchFamily="2" charset="0"/>
              </a:rPr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>
                <a:latin typeface="Twinkl" pitchFamily="2" charset="0"/>
              </a:rPr>
              <a:t>Statement 2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>
                <a:latin typeface="Twinkl" pitchFamily="2" charset="0"/>
              </a:rPr>
              <a:t>Sub statement</a:t>
            </a:r>
          </a:p>
        </p:txBody>
      </p:sp>
      <p:sp>
        <p:nvSpPr>
          <p:cNvPr id="11" name="Content Placeholder 15"/>
          <p:cNvSpPr>
            <a:spLocks noGrp="1"/>
          </p:cNvSpPr>
          <p:nvPr>
            <p:ph idx="1"/>
          </p:nvPr>
        </p:nvSpPr>
        <p:spPr>
          <a:xfrm>
            <a:off x="628650" y="1127760"/>
            <a:ext cx="7886700" cy="1409700"/>
          </a:xfrm>
        </p:spPr>
        <p:txBody>
          <a:bodyPr>
            <a:normAutofit fontScale="92500" lnSpcReduction="10000"/>
          </a:bodyPr>
          <a:lstStyle>
            <a:lvl1pPr>
              <a:defRPr/>
            </a:lvl1pPr>
            <a:lvl2pPr>
              <a:defRPr/>
            </a:lvl2pPr>
          </a:lstStyle>
          <a:p>
            <a:r>
              <a:rPr lang="en-GB" dirty="0"/>
              <a:t>Statement 1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  <a:p>
            <a:r>
              <a:rPr lang="en-GB" dirty="0"/>
              <a:t>Statement 2</a:t>
            </a:r>
          </a:p>
          <a:p>
            <a:pPr lvl="1"/>
            <a:r>
              <a:rPr lang="en-GB" dirty="0"/>
              <a:t>Sub statement</a:t>
            </a:r>
          </a:p>
        </p:txBody>
      </p:sp>
    </p:spTree>
    <p:extLst>
      <p:ext uri="{BB962C8B-B14F-4D97-AF65-F5344CB8AC3E}">
        <p14:creationId xmlns:p14="http://schemas.microsoft.com/office/powerpoint/2010/main" val="3954867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77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513945"/>
            <a:ext cx="8220075" cy="4882093"/>
          </a:xfrm>
          <a:prstGeom prst="roundRect">
            <a:avLst>
              <a:gd name="adj" fmla="val 1874"/>
            </a:avLst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latin typeface="Twinkl" pitchFamily="2" charset="0"/>
                <a:ea typeface="Sassoon Infant Rg" panose="02000503030000020003" pitchFamily="50" charset="0"/>
              </a:defRPr>
            </a:lvl1pPr>
            <a:lvl2pPr>
              <a:defRPr sz="1600">
                <a:latin typeface="Sassoon Infant Rg" panose="02000503030000020003" pitchFamily="50" charset="0"/>
                <a:ea typeface="Sassoon Infant Rg" panose="02000503030000020003" pitchFamily="50" charset="0"/>
              </a:defRPr>
            </a:lvl2pPr>
            <a:lvl3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3pPr>
            <a:lvl4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4pPr>
            <a:lvl5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82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755650" y="1514475"/>
            <a:ext cx="7632700" cy="45783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  <a:latin typeface="Twinkl" pitchFamily="2" charset="0"/>
            </a:endParaRPr>
          </a:p>
        </p:txBody>
      </p:sp>
      <p:grpSp>
        <p:nvGrpSpPr>
          <p:cNvPr id="6" name="Group 5"/>
          <p:cNvGrpSpPr>
            <a:grpSpLocks/>
          </p:cNvGrpSpPr>
          <p:nvPr userDrawn="1"/>
        </p:nvGrpSpPr>
        <p:grpSpPr bwMode="auto">
          <a:xfrm>
            <a:off x="4002088" y="1722438"/>
            <a:ext cx="4189412" cy="4162425"/>
            <a:chOff x="4002736" y="1701428"/>
            <a:chExt cx="4189074" cy="4163173"/>
          </a:xfrm>
        </p:grpSpPr>
        <p:sp>
          <p:nvSpPr>
            <p:cNvPr id="7" name="Oval 6"/>
            <p:cNvSpPr/>
            <p:nvPr userDrawn="1"/>
          </p:nvSpPr>
          <p:spPr bwMode="auto">
            <a:xfrm>
              <a:off x="4002736" y="1734771"/>
              <a:ext cx="1998501" cy="1997434"/>
            </a:xfrm>
            <a:prstGeom prst="ellipse">
              <a:avLst/>
            </a:prstGeom>
            <a:solidFill>
              <a:srgbClr val="FDFE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  <a:latin typeface="Twinkl" pitchFamily="2" charset="0"/>
                </a:rPr>
                <a:t>Insert text or illustrations here.</a:t>
              </a:r>
            </a:p>
          </p:txBody>
        </p:sp>
        <p:sp>
          <p:nvSpPr>
            <p:cNvPr id="9" name="Oval 8"/>
            <p:cNvSpPr/>
            <p:nvPr userDrawn="1"/>
          </p:nvSpPr>
          <p:spPr bwMode="auto">
            <a:xfrm>
              <a:off x="6193309" y="1701428"/>
              <a:ext cx="1998501" cy="1997434"/>
            </a:xfrm>
            <a:prstGeom prst="ellipse">
              <a:avLst/>
            </a:prstGeom>
            <a:solidFill>
              <a:srgbClr val="FDFE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  <a:latin typeface="Twinkl" pitchFamily="2" charset="0"/>
                </a:rPr>
                <a:t>Insert text or illustrations here.</a:t>
              </a:r>
            </a:p>
          </p:txBody>
        </p:sp>
        <p:sp>
          <p:nvSpPr>
            <p:cNvPr id="10" name="Oval 9"/>
            <p:cNvSpPr/>
            <p:nvPr userDrawn="1"/>
          </p:nvSpPr>
          <p:spPr bwMode="auto">
            <a:xfrm>
              <a:off x="6193309" y="3860816"/>
              <a:ext cx="1996914" cy="1997434"/>
            </a:xfrm>
            <a:prstGeom prst="ellipse">
              <a:avLst/>
            </a:prstGeom>
            <a:solidFill>
              <a:srgbClr val="FDFE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  <a:latin typeface="Twinkl" pitchFamily="2" charset="0"/>
                </a:rPr>
                <a:t>Insert text or illustrations here.</a:t>
              </a:r>
            </a:p>
          </p:txBody>
        </p:sp>
        <p:sp>
          <p:nvSpPr>
            <p:cNvPr id="11" name="Oval 10"/>
            <p:cNvSpPr/>
            <p:nvPr userDrawn="1"/>
          </p:nvSpPr>
          <p:spPr bwMode="auto">
            <a:xfrm>
              <a:off x="4002736" y="3865579"/>
              <a:ext cx="1998501" cy="1999022"/>
            </a:xfrm>
            <a:prstGeom prst="ellipse">
              <a:avLst/>
            </a:prstGeom>
            <a:solidFill>
              <a:srgbClr val="FDFE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  <a:latin typeface="Twinkl" pitchFamily="2" charset="0"/>
                </a:rPr>
                <a:t>Insert text or illustrations here.</a:t>
              </a:r>
            </a:p>
          </p:txBody>
        </p:sp>
      </p:grp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755650" y="1513944"/>
            <a:ext cx="3048958" cy="4578882"/>
          </a:xfrm>
          <a:prstGeom prst="roundRect">
            <a:avLst>
              <a:gd name="adj" fmla="val 1874"/>
            </a:avLst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800">
                <a:latin typeface="Twinkl" pitchFamily="2" charset="0"/>
                <a:ea typeface="Sassoon Infant Rg" panose="02000503030000020003" pitchFamily="50" charset="0"/>
              </a:defRPr>
            </a:lvl1pPr>
            <a:lvl2pPr>
              <a:defRPr sz="1600">
                <a:latin typeface="Sassoon Infant Rg" panose="02000503030000020003" pitchFamily="50" charset="0"/>
                <a:ea typeface="Sassoon Infant Rg" panose="02000503030000020003" pitchFamily="50" charset="0"/>
              </a:defRPr>
            </a:lvl2pPr>
            <a:lvl3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3pPr>
            <a:lvl4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4pPr>
            <a:lvl5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482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660900" y="1514475"/>
            <a:ext cx="3690938" cy="4578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750888" y="1514475"/>
            <a:ext cx="3821112" cy="1085850"/>
          </a:xfrm>
          <a:prstGeom prst="rect">
            <a:avLst/>
          </a:prstGeom>
          <a:solidFill>
            <a:schemeClr val="accent3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750888" y="2678113"/>
            <a:ext cx="3821112" cy="1085850"/>
          </a:xfrm>
          <a:prstGeom prst="rect">
            <a:avLst/>
          </a:prstGeom>
          <a:solidFill>
            <a:schemeClr val="accent3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750888" y="3841750"/>
            <a:ext cx="3821112" cy="1087438"/>
          </a:xfrm>
          <a:prstGeom prst="rect">
            <a:avLst/>
          </a:prstGeom>
          <a:solidFill>
            <a:schemeClr val="accent3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750888" y="5006975"/>
            <a:ext cx="3821112" cy="1085850"/>
          </a:xfrm>
          <a:prstGeom prst="rect">
            <a:avLst/>
          </a:prstGeom>
          <a:solidFill>
            <a:schemeClr val="accent3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382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2895600" y="1514475"/>
            <a:ext cx="5492750" cy="28781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755650" y="4481513"/>
            <a:ext cx="7632700" cy="16113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755650" y="1514475"/>
            <a:ext cx="2036763" cy="28781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28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755650" y="1514475"/>
            <a:ext cx="2852738" cy="45783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683000" y="4614863"/>
            <a:ext cx="4705350" cy="14779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683000" y="1519238"/>
            <a:ext cx="4705350" cy="14779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683000" y="3067050"/>
            <a:ext cx="4705350" cy="14779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30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4611688" y="1514475"/>
            <a:ext cx="3776662" cy="28146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755650" y="4418013"/>
            <a:ext cx="7632700" cy="16748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755650" y="1514475"/>
            <a:ext cx="1835150" cy="2814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2684463" y="1514475"/>
            <a:ext cx="1835150" cy="2814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009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03238" y="2481263"/>
            <a:ext cx="8137525" cy="25876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503759"/>
            <a:ext cx="8220075" cy="946946"/>
          </a:xfrm>
          <a:prstGeom prst="roundRect">
            <a:avLst>
              <a:gd name="adj" fmla="val 1874"/>
            </a:avLst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800">
                <a:latin typeface="Twinkl" pitchFamily="2" charset="0"/>
                <a:ea typeface="Sassoon Infant Rg" panose="02000503030000020003" pitchFamily="50" charset="0"/>
              </a:defRPr>
            </a:lvl1pPr>
            <a:lvl2pPr>
              <a:defRPr sz="1600">
                <a:latin typeface="Sassoon Infant Rg" panose="02000503030000020003" pitchFamily="50" charset="0"/>
                <a:ea typeface="Sassoon Infant Rg" panose="02000503030000020003" pitchFamily="50" charset="0"/>
              </a:defRPr>
            </a:lvl2pPr>
            <a:lvl3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3pPr>
            <a:lvl4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4pPr>
            <a:lvl5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461962" y="5099446"/>
            <a:ext cx="8220075" cy="946946"/>
          </a:xfrm>
          <a:prstGeom prst="roundRect">
            <a:avLst>
              <a:gd name="adj" fmla="val 1874"/>
            </a:avLst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800">
                <a:latin typeface="Twinkl" pitchFamily="2" charset="0"/>
                <a:ea typeface="Sassoon Infant Rg" panose="02000503030000020003" pitchFamily="50" charset="0"/>
              </a:defRPr>
            </a:lvl1pPr>
            <a:lvl2pPr>
              <a:defRPr sz="1600">
                <a:latin typeface="Sassoon Infant Rg" panose="02000503030000020003" pitchFamily="50" charset="0"/>
                <a:ea typeface="Sassoon Infant Rg" panose="02000503030000020003" pitchFamily="50" charset="0"/>
              </a:defRPr>
            </a:lvl2pPr>
            <a:lvl3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3pPr>
            <a:lvl4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4pPr>
            <a:lvl5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21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Twinkl" pitchFamily="2" charset="0"/>
              </a:rPr>
              <a:t> </a:t>
            </a:r>
          </a:p>
        </p:txBody>
      </p:sp>
      <p:sp>
        <p:nvSpPr>
          <p:cNvPr id="5" name="Rounded Rectangle 4"/>
          <p:cNvSpPr/>
          <p:nvPr userDrawn="1"/>
        </p:nvSpPr>
        <p:spPr>
          <a:xfrm>
            <a:off x="760413" y="4340225"/>
            <a:ext cx="2468562" cy="1752600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6" name="Rounded Rectangle 5"/>
          <p:cNvSpPr/>
          <p:nvPr userDrawn="1"/>
        </p:nvSpPr>
        <p:spPr>
          <a:xfrm>
            <a:off x="3336925" y="4340225"/>
            <a:ext cx="2470150" cy="1752600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7" name="Rounded Rectangle 6"/>
          <p:cNvSpPr/>
          <p:nvPr userDrawn="1"/>
        </p:nvSpPr>
        <p:spPr>
          <a:xfrm>
            <a:off x="5915025" y="4340225"/>
            <a:ext cx="2468563" cy="1752600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9" name="Rounded Rectangle 8"/>
          <p:cNvSpPr/>
          <p:nvPr userDrawn="1"/>
        </p:nvSpPr>
        <p:spPr>
          <a:xfrm>
            <a:off x="755650" y="2493963"/>
            <a:ext cx="2468563" cy="1752600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3332163" y="2493963"/>
            <a:ext cx="2470150" cy="1752600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5910263" y="2493963"/>
            <a:ext cx="2468562" cy="1752600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  <a:latin typeface="Twinkl" pitchFamily="2" charset="0"/>
              </a:rPr>
              <a:t>Insert text or illustrations here.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198" y="1500011"/>
            <a:ext cx="8220075" cy="967318"/>
          </a:xfrm>
          <a:prstGeom prst="roundRect">
            <a:avLst>
              <a:gd name="adj" fmla="val 1874"/>
            </a:avLst>
          </a:prstGeo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800">
                <a:latin typeface="Twinkl" pitchFamily="2" charset="0"/>
                <a:ea typeface="Sassoon Infant Rg" panose="02000503030000020003" pitchFamily="50" charset="0"/>
              </a:defRPr>
            </a:lvl1pPr>
            <a:lvl2pPr>
              <a:defRPr sz="1600">
                <a:latin typeface="Sassoon Infant Rg" panose="02000503030000020003" pitchFamily="50" charset="0"/>
                <a:ea typeface="Sassoon Infant Rg" panose="02000503030000020003" pitchFamily="50" charset="0"/>
              </a:defRPr>
            </a:lvl2pPr>
            <a:lvl3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3pPr>
            <a:lvl4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4pPr>
            <a:lvl5pPr>
              <a:defRPr sz="1400">
                <a:latin typeface="Sassoon Infant Rg" panose="02000503030000020003" pitchFamily="50" charset="0"/>
                <a:ea typeface="Sassoon Infant Rg" panose="02000503030000020003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0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0538" y="695325"/>
            <a:ext cx="8162925" cy="1150938"/>
          </a:xfrm>
          <a:prstGeom prst="roundRect">
            <a:avLst>
              <a:gd name="adj" fmla="val 9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52000" tIns="252000" rIns="252000" bIns="25200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0538" y="1957388"/>
            <a:ext cx="8162925" cy="4387850"/>
          </a:xfrm>
          <a:prstGeom prst="roundRect">
            <a:avLst>
              <a:gd name="adj" fmla="val 258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52000" tIns="252000" rIns="252000" bIns="25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rgbClr val="1C1C1C"/>
          </a:solidFill>
          <a:latin typeface="Twinkl" pitchFamily="2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C1C1C"/>
          </a:solidFill>
          <a:latin typeface="Sassoon Infant Md" panose="02000603050000020003" pitchFamily="50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1C1C1C"/>
          </a:solidFill>
          <a:latin typeface="Twinkl" pitchFamily="2" charset="0"/>
          <a:ea typeface="Sassoon Infant Rg" panose="02000503030000020003" pitchFamily="50" charset="0"/>
          <a:cs typeface="Twinkl" pitchFamily="2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1C1C1C"/>
          </a:solidFill>
          <a:latin typeface="Twinkl" pitchFamily="2" charset="0"/>
          <a:ea typeface="Sassoon Infant Rg" panose="02000503030000020003" pitchFamily="50" charset="0"/>
          <a:cs typeface="Twinkl" pitchFamily="2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1C1C1C"/>
          </a:solidFill>
          <a:latin typeface="Twinkl" pitchFamily="2" charset="0"/>
          <a:ea typeface="Sassoon Infant Rg" panose="02000503030000020003" pitchFamily="50" charset="0"/>
          <a:cs typeface="Twinkl" pitchFamily="2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1C1C1C"/>
          </a:solidFill>
          <a:latin typeface="Twinkl" pitchFamily="2" charset="0"/>
          <a:ea typeface="Sassoon Infant Rg" panose="02000503030000020003" pitchFamily="50" charset="0"/>
          <a:cs typeface="Twinkl" pitchFamily="2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1C1C1C"/>
          </a:solidFill>
          <a:latin typeface="Twinkl" pitchFamily="2" charset="0"/>
          <a:ea typeface="Sassoon Infant Rg" panose="02000503030000020003" pitchFamily="50" charset="0"/>
          <a:cs typeface="Twinkl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irst number" hidden="1"/>
          <p:cNvSpPr txBox="1">
            <a:spLocks noChangeArrowheads="1"/>
          </p:cNvSpPr>
          <p:nvPr/>
        </p:nvSpPr>
        <p:spPr bwMode="auto">
          <a:xfrm>
            <a:off x="2722563" y="12144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12</a:t>
            </a:r>
          </a:p>
        </p:txBody>
      </p:sp>
      <p:sp>
        <p:nvSpPr>
          <p:cNvPr id="16387" name="Top Question"/>
          <p:cNvSpPr txBox="1">
            <a:spLocks noChangeArrowheads="1"/>
          </p:cNvSpPr>
          <p:nvPr/>
        </p:nvSpPr>
        <p:spPr bwMode="auto">
          <a:xfrm>
            <a:off x="755650" y="2767013"/>
            <a:ext cx="76374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8000" b="1" dirty="0">
                <a:latin typeface="Twinkl" pitchFamily="2" charset="0"/>
              </a:rPr>
              <a:t>2544 ÷ 12</a:t>
            </a:r>
          </a:p>
        </p:txBody>
      </p:sp>
      <p:sp>
        <p:nvSpPr>
          <p:cNvPr id="55" name="Top Question"/>
          <p:cNvSpPr txBox="1"/>
          <p:nvPr/>
        </p:nvSpPr>
        <p:spPr>
          <a:xfrm>
            <a:off x="755650" y="728663"/>
            <a:ext cx="76374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Complete the following calculation:</a:t>
            </a:r>
          </a:p>
        </p:txBody>
      </p:sp>
      <p:sp>
        <p:nvSpPr>
          <p:cNvPr id="6" name="Top Question"/>
          <p:cNvSpPr txBox="1"/>
          <p:nvPr/>
        </p:nvSpPr>
        <p:spPr>
          <a:xfrm>
            <a:off x="671513" y="5667375"/>
            <a:ext cx="780415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Go onto the next slide to see the division process for this calculation.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irst number" hidden="1"/>
          <p:cNvSpPr txBox="1">
            <a:spLocks noChangeArrowheads="1"/>
          </p:cNvSpPr>
          <p:nvPr/>
        </p:nvSpPr>
        <p:spPr bwMode="auto">
          <a:xfrm>
            <a:off x="2722563" y="12144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12</a:t>
            </a:r>
          </a:p>
        </p:txBody>
      </p:sp>
      <p:sp>
        <p:nvSpPr>
          <p:cNvPr id="68" name="Fifth Statement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2 above the 4 and there is your final answer!</a:t>
            </a:r>
          </a:p>
        </p:txBody>
      </p:sp>
      <p:sp>
        <p:nvSpPr>
          <p:cNvPr id="67" name="Fifth Q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12s are there in 24?</a:t>
            </a:r>
          </a:p>
        </p:txBody>
      </p:sp>
      <p:sp>
        <p:nvSpPr>
          <p:cNvPr id="63" name="Fourth Statement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Now drop down the 4.</a:t>
            </a:r>
          </a:p>
        </p:txBody>
      </p:sp>
      <p:sp>
        <p:nvSpPr>
          <p:cNvPr id="62" name="Fourth Q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What is 14 minus 12?</a:t>
            </a:r>
          </a:p>
        </p:txBody>
      </p:sp>
      <p:sp>
        <p:nvSpPr>
          <p:cNvPr id="61" name="Third Statement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1 above the 4 and 12 below the 14.</a:t>
            </a:r>
          </a:p>
        </p:txBody>
      </p:sp>
      <p:sp>
        <p:nvSpPr>
          <p:cNvPr id="60" name="Third Q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12s are there in 14?</a:t>
            </a:r>
          </a:p>
        </p:txBody>
      </p:sp>
      <p:sp>
        <p:nvSpPr>
          <p:cNvPr id="59" name="Second Statement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Now drop down the 4.</a:t>
            </a:r>
          </a:p>
        </p:txBody>
      </p:sp>
      <p:sp>
        <p:nvSpPr>
          <p:cNvPr id="58" name="Second Q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What is 25 minus 24?</a:t>
            </a:r>
          </a:p>
        </p:txBody>
      </p:sp>
      <p:sp>
        <p:nvSpPr>
          <p:cNvPr id="42" name="1st Division box"/>
          <p:cNvSpPr txBox="1"/>
          <p:nvPr/>
        </p:nvSpPr>
        <p:spPr>
          <a:xfrm>
            <a:off x="3559175" y="1765300"/>
            <a:ext cx="13684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000" dirty="0">
                <a:latin typeface="Twinkl" pitchFamily="2" charset="0"/>
              </a:rPr>
              <a:t>24</a:t>
            </a:r>
          </a:p>
        </p:txBody>
      </p:sp>
      <p:sp>
        <p:nvSpPr>
          <p:cNvPr id="57" name="First Statement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2 above the 5 and write 24 below the 25.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3246438" y="2119313"/>
            <a:ext cx="2651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irst Q"/>
          <p:cNvSpPr txBox="1"/>
          <p:nvPr/>
        </p:nvSpPr>
        <p:spPr>
          <a:xfrm>
            <a:off x="750888" y="54800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12s are there in 25?</a:t>
            </a:r>
          </a:p>
        </p:txBody>
      </p:sp>
      <p:sp>
        <p:nvSpPr>
          <p:cNvPr id="38" name="Opening"/>
          <p:cNvSpPr txBox="1"/>
          <p:nvPr/>
        </p:nvSpPr>
        <p:spPr>
          <a:xfrm>
            <a:off x="750888" y="5481638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Let’s start by dividing 25 by 12 as they are both a 2 digit number.</a:t>
            </a:r>
          </a:p>
        </p:txBody>
      </p:sp>
      <p:sp>
        <p:nvSpPr>
          <p:cNvPr id="17424" name="2nd Division box"/>
          <p:cNvSpPr txBox="1">
            <a:spLocks noChangeArrowheads="1"/>
          </p:cNvSpPr>
          <p:nvPr/>
        </p:nvSpPr>
        <p:spPr bwMode="auto">
          <a:xfrm>
            <a:off x="4179888" y="1223963"/>
            <a:ext cx="4397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5</a:t>
            </a:r>
          </a:p>
        </p:txBody>
      </p:sp>
      <p:sp>
        <p:nvSpPr>
          <p:cNvPr id="21" name="2nd Answer box"/>
          <p:cNvSpPr/>
          <p:nvPr/>
        </p:nvSpPr>
        <p:spPr>
          <a:xfrm>
            <a:off x="4151313" y="619125"/>
            <a:ext cx="498475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34" name="2nd answer blue box"/>
          <p:cNvSpPr txBox="1">
            <a:spLocks noChangeArrowheads="1"/>
          </p:cNvSpPr>
          <p:nvPr/>
        </p:nvSpPr>
        <p:spPr bwMode="auto">
          <a:xfrm>
            <a:off x="4208463" y="552450"/>
            <a:ext cx="3762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2</a:t>
            </a:r>
          </a:p>
        </p:txBody>
      </p:sp>
      <p:sp>
        <p:nvSpPr>
          <p:cNvPr id="17427" name="1st Division box"/>
          <p:cNvSpPr txBox="1">
            <a:spLocks noChangeArrowheads="1"/>
          </p:cNvSpPr>
          <p:nvPr/>
        </p:nvSpPr>
        <p:spPr bwMode="auto">
          <a:xfrm>
            <a:off x="3681413" y="1223963"/>
            <a:ext cx="33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2</a:t>
            </a:r>
          </a:p>
        </p:txBody>
      </p:sp>
      <p:sp>
        <p:nvSpPr>
          <p:cNvPr id="17428" name="1st Division box"/>
          <p:cNvSpPr txBox="1">
            <a:spLocks noChangeArrowheads="1"/>
          </p:cNvSpPr>
          <p:nvPr/>
        </p:nvSpPr>
        <p:spPr bwMode="auto">
          <a:xfrm>
            <a:off x="4800600" y="1223963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4</a:t>
            </a:r>
          </a:p>
        </p:txBody>
      </p:sp>
      <p:sp>
        <p:nvSpPr>
          <p:cNvPr id="23" name="2nd Answer box"/>
          <p:cNvSpPr/>
          <p:nvPr/>
        </p:nvSpPr>
        <p:spPr>
          <a:xfrm>
            <a:off x="4703763" y="619125"/>
            <a:ext cx="498475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24" name="2nd answer blue box"/>
          <p:cNvSpPr txBox="1">
            <a:spLocks noChangeArrowheads="1"/>
          </p:cNvSpPr>
          <p:nvPr/>
        </p:nvSpPr>
        <p:spPr bwMode="auto">
          <a:xfrm>
            <a:off x="4800600" y="55245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597275" y="2438400"/>
            <a:ext cx="10541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2" name="1st Division box"/>
          <p:cNvSpPr txBox="1">
            <a:spLocks noChangeArrowheads="1"/>
          </p:cNvSpPr>
          <p:nvPr/>
        </p:nvSpPr>
        <p:spPr bwMode="auto">
          <a:xfrm>
            <a:off x="5348288" y="1223963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4</a:t>
            </a:r>
          </a:p>
        </p:txBody>
      </p:sp>
      <p:sp>
        <p:nvSpPr>
          <p:cNvPr id="44" name="2nd Answer box"/>
          <p:cNvSpPr/>
          <p:nvPr/>
        </p:nvSpPr>
        <p:spPr>
          <a:xfrm>
            <a:off x="5256213" y="619125"/>
            <a:ext cx="500062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45" name="2nd answer blue box"/>
          <p:cNvSpPr txBox="1">
            <a:spLocks noChangeArrowheads="1"/>
          </p:cNvSpPr>
          <p:nvPr/>
        </p:nvSpPr>
        <p:spPr bwMode="auto">
          <a:xfrm>
            <a:off x="5348288" y="55245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2</a:t>
            </a:r>
          </a:p>
        </p:txBody>
      </p:sp>
      <p:sp>
        <p:nvSpPr>
          <p:cNvPr id="47" name="1st Division box"/>
          <p:cNvSpPr txBox="1">
            <a:spLocks noChangeArrowheads="1"/>
          </p:cNvSpPr>
          <p:nvPr/>
        </p:nvSpPr>
        <p:spPr bwMode="auto">
          <a:xfrm>
            <a:off x="4246563" y="2433638"/>
            <a:ext cx="33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</a:t>
            </a:r>
          </a:p>
        </p:txBody>
      </p:sp>
      <p:sp>
        <p:nvSpPr>
          <p:cNvPr id="48" name="1st Division box"/>
          <p:cNvSpPr txBox="1">
            <a:spLocks noChangeArrowheads="1"/>
          </p:cNvSpPr>
          <p:nvPr/>
        </p:nvSpPr>
        <p:spPr bwMode="auto">
          <a:xfrm>
            <a:off x="4784725" y="1223963"/>
            <a:ext cx="338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4</a:t>
            </a:r>
          </a:p>
        </p:txBody>
      </p:sp>
      <p:sp>
        <p:nvSpPr>
          <p:cNvPr id="49" name="1st Division box"/>
          <p:cNvSpPr txBox="1"/>
          <p:nvPr/>
        </p:nvSpPr>
        <p:spPr>
          <a:xfrm>
            <a:off x="4000500" y="2974975"/>
            <a:ext cx="162718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000" dirty="0">
                <a:latin typeface="Twinkl" pitchFamily="2" charset="0"/>
              </a:rPr>
              <a:t>12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241800" y="3598863"/>
            <a:ext cx="90646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1st Division box"/>
          <p:cNvSpPr txBox="1">
            <a:spLocks noChangeArrowheads="1"/>
          </p:cNvSpPr>
          <p:nvPr/>
        </p:nvSpPr>
        <p:spPr bwMode="auto">
          <a:xfrm>
            <a:off x="4767263" y="3595688"/>
            <a:ext cx="3397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2</a:t>
            </a:r>
          </a:p>
        </p:txBody>
      </p:sp>
      <p:sp>
        <p:nvSpPr>
          <p:cNvPr id="53" name="1st Division box"/>
          <p:cNvSpPr txBox="1">
            <a:spLocks noChangeArrowheads="1"/>
          </p:cNvSpPr>
          <p:nvPr/>
        </p:nvSpPr>
        <p:spPr bwMode="auto">
          <a:xfrm>
            <a:off x="5348288" y="121920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4</a:t>
            </a:r>
          </a:p>
        </p:txBody>
      </p:sp>
      <p:sp>
        <p:nvSpPr>
          <p:cNvPr id="54" name="1st Division box"/>
          <p:cNvSpPr txBox="1"/>
          <p:nvPr/>
        </p:nvSpPr>
        <p:spPr>
          <a:xfrm>
            <a:off x="4694238" y="4129088"/>
            <a:ext cx="13208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200" dirty="0">
                <a:latin typeface="Twinkl" pitchFamily="2" charset="0"/>
              </a:rPr>
              <a:t>24</a:t>
            </a:r>
          </a:p>
        </p:txBody>
      </p:sp>
      <p:grpSp>
        <p:nvGrpSpPr>
          <p:cNvPr id="17442" name="Division Lines"/>
          <p:cNvGrpSpPr>
            <a:grpSpLocks/>
          </p:cNvGrpSpPr>
          <p:nvPr/>
        </p:nvGrpSpPr>
        <p:grpSpPr bwMode="auto">
          <a:xfrm>
            <a:off x="3511550" y="1173163"/>
            <a:ext cx="2430463" cy="669925"/>
            <a:chOff x="3555010" y="2839072"/>
            <a:chExt cx="2613782" cy="1026827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580619" y="2839072"/>
              <a:ext cx="0" cy="10268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555010" y="2870703"/>
              <a:ext cx="2613782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43" name="1st Division box"/>
          <p:cNvSpPr txBox="1">
            <a:spLocks noChangeArrowheads="1"/>
          </p:cNvSpPr>
          <p:nvPr/>
        </p:nvSpPr>
        <p:spPr bwMode="auto">
          <a:xfrm>
            <a:off x="2668588" y="1223963"/>
            <a:ext cx="765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12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3914775" y="3328988"/>
            <a:ext cx="2651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3.33333E-6 0.1763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81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-2.5E-6 0.3460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292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7" grpId="0"/>
      <p:bldP spid="67" grpId="1"/>
      <p:bldP spid="63" grpId="0"/>
      <p:bldP spid="63" grpId="1"/>
      <p:bldP spid="62" grpId="0"/>
      <p:bldP spid="62" grpId="1"/>
      <p:bldP spid="61" grpId="0"/>
      <p:bldP spid="61" grpId="1"/>
      <p:bldP spid="60" grpId="0"/>
      <p:bldP spid="60" grpId="1"/>
      <p:bldP spid="59" grpId="0"/>
      <p:bldP spid="59" grpId="1"/>
      <p:bldP spid="58" grpId="0"/>
      <p:bldP spid="58" grpId="1"/>
      <p:bldP spid="42" grpId="0"/>
      <p:bldP spid="57" grpId="0"/>
      <p:bldP spid="57" grpId="1"/>
      <p:bldP spid="56" grpId="0"/>
      <p:bldP spid="56" grpId="1"/>
      <p:bldP spid="38" grpId="0"/>
      <p:bldP spid="38" grpId="1"/>
      <p:bldP spid="21" grpId="0" animBg="1"/>
      <p:bldP spid="34" grpId="0"/>
      <p:bldP spid="23" grpId="0" animBg="1"/>
      <p:bldP spid="24" grpId="0"/>
      <p:bldP spid="44" grpId="0" animBg="1"/>
      <p:bldP spid="45" grpId="0"/>
      <p:bldP spid="47" grpId="0"/>
      <p:bldP spid="48" grpId="0"/>
      <p:bldP spid="49" grpId="0"/>
      <p:bldP spid="52" grpId="0"/>
      <p:bldP spid="53" grpId="0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irst number" hidden="1"/>
          <p:cNvSpPr txBox="1">
            <a:spLocks noChangeArrowheads="1"/>
          </p:cNvSpPr>
          <p:nvPr/>
        </p:nvSpPr>
        <p:spPr bwMode="auto">
          <a:xfrm>
            <a:off x="2722563" y="12144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12</a:t>
            </a:r>
          </a:p>
        </p:txBody>
      </p:sp>
      <p:sp>
        <p:nvSpPr>
          <p:cNvPr id="18435" name="Top Question"/>
          <p:cNvSpPr txBox="1">
            <a:spLocks noChangeArrowheads="1"/>
          </p:cNvSpPr>
          <p:nvPr/>
        </p:nvSpPr>
        <p:spPr bwMode="auto">
          <a:xfrm>
            <a:off x="755650" y="2767013"/>
            <a:ext cx="76374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8000" b="1" dirty="0">
                <a:latin typeface="Twinkl" pitchFamily="2" charset="0"/>
              </a:rPr>
              <a:t>7397 ÷ 13</a:t>
            </a:r>
          </a:p>
        </p:txBody>
      </p:sp>
      <p:sp>
        <p:nvSpPr>
          <p:cNvPr id="55" name="Top Question"/>
          <p:cNvSpPr txBox="1"/>
          <p:nvPr/>
        </p:nvSpPr>
        <p:spPr>
          <a:xfrm>
            <a:off x="755650" y="728663"/>
            <a:ext cx="76374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Complete the following calculation:</a:t>
            </a:r>
          </a:p>
        </p:txBody>
      </p:sp>
      <p:sp>
        <p:nvSpPr>
          <p:cNvPr id="6" name="Top Question"/>
          <p:cNvSpPr txBox="1"/>
          <p:nvPr/>
        </p:nvSpPr>
        <p:spPr>
          <a:xfrm>
            <a:off x="671513" y="5667375"/>
            <a:ext cx="780415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Go onto the next slide to see the division process for this calculation.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1st Division box"/>
          <p:cNvSpPr txBox="1">
            <a:spLocks noChangeArrowheads="1"/>
          </p:cNvSpPr>
          <p:nvPr/>
        </p:nvSpPr>
        <p:spPr bwMode="auto">
          <a:xfrm>
            <a:off x="5348288" y="121920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7</a:t>
            </a:r>
          </a:p>
        </p:txBody>
      </p:sp>
      <p:sp>
        <p:nvSpPr>
          <p:cNvPr id="48" name="1st Division box"/>
          <p:cNvSpPr txBox="1">
            <a:spLocks noChangeArrowheads="1"/>
          </p:cNvSpPr>
          <p:nvPr/>
        </p:nvSpPr>
        <p:spPr bwMode="auto">
          <a:xfrm>
            <a:off x="4784725" y="1223963"/>
            <a:ext cx="338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9</a:t>
            </a:r>
          </a:p>
        </p:txBody>
      </p:sp>
      <p:sp>
        <p:nvSpPr>
          <p:cNvPr id="19460" name="First number" hidden="1"/>
          <p:cNvSpPr txBox="1">
            <a:spLocks noChangeArrowheads="1"/>
          </p:cNvSpPr>
          <p:nvPr/>
        </p:nvSpPr>
        <p:spPr bwMode="auto">
          <a:xfrm>
            <a:off x="2722563" y="12144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12</a:t>
            </a:r>
          </a:p>
        </p:txBody>
      </p:sp>
      <p:sp>
        <p:nvSpPr>
          <p:cNvPr id="68" name="Fifth Statement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9 above the 7 and there is your final answer!</a:t>
            </a:r>
          </a:p>
        </p:txBody>
      </p:sp>
      <p:sp>
        <p:nvSpPr>
          <p:cNvPr id="67" name="Fifth Q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13s are there in 117?</a:t>
            </a:r>
          </a:p>
        </p:txBody>
      </p:sp>
      <p:sp>
        <p:nvSpPr>
          <p:cNvPr id="63" name="Fourth Statement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Now drop down the 7.</a:t>
            </a:r>
          </a:p>
        </p:txBody>
      </p:sp>
      <p:sp>
        <p:nvSpPr>
          <p:cNvPr id="62" name="Fourth Q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What is 89 minus 78?</a:t>
            </a:r>
          </a:p>
        </p:txBody>
      </p:sp>
      <p:sp>
        <p:nvSpPr>
          <p:cNvPr id="61" name="Third Statement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6 above the 9 and 78 below the 89.</a:t>
            </a:r>
          </a:p>
        </p:txBody>
      </p:sp>
      <p:sp>
        <p:nvSpPr>
          <p:cNvPr id="60" name="Third Q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13s are there in 89?</a:t>
            </a:r>
          </a:p>
        </p:txBody>
      </p:sp>
      <p:sp>
        <p:nvSpPr>
          <p:cNvPr id="59" name="Second Statement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Now drop down the 9.</a:t>
            </a:r>
          </a:p>
        </p:txBody>
      </p:sp>
      <p:sp>
        <p:nvSpPr>
          <p:cNvPr id="58" name="Second Q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What is 73 minus 65?</a:t>
            </a:r>
          </a:p>
        </p:txBody>
      </p:sp>
      <p:sp>
        <p:nvSpPr>
          <p:cNvPr id="42" name="1st Division box"/>
          <p:cNvSpPr txBox="1"/>
          <p:nvPr/>
        </p:nvSpPr>
        <p:spPr>
          <a:xfrm>
            <a:off x="3559175" y="1765300"/>
            <a:ext cx="13684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000" dirty="0">
                <a:latin typeface="Twinkl" pitchFamily="2" charset="0"/>
              </a:rPr>
              <a:t>65</a:t>
            </a:r>
          </a:p>
        </p:txBody>
      </p:sp>
      <p:sp>
        <p:nvSpPr>
          <p:cNvPr id="57" name="First Statement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5 above the 3 and write 65 below the 73.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3246438" y="2119313"/>
            <a:ext cx="2651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irst Q"/>
          <p:cNvSpPr txBox="1"/>
          <p:nvPr/>
        </p:nvSpPr>
        <p:spPr>
          <a:xfrm>
            <a:off x="750888" y="547052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13s are there in 73?</a:t>
            </a:r>
          </a:p>
        </p:txBody>
      </p:sp>
      <p:sp>
        <p:nvSpPr>
          <p:cNvPr id="38" name="Opening"/>
          <p:cNvSpPr txBox="1"/>
          <p:nvPr/>
        </p:nvSpPr>
        <p:spPr>
          <a:xfrm>
            <a:off x="750888" y="5465763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Let’s start by dividing 73 by 13 as they are both a 2 digit number.</a:t>
            </a:r>
          </a:p>
        </p:txBody>
      </p:sp>
      <p:sp>
        <p:nvSpPr>
          <p:cNvPr id="19474" name="2nd Division box"/>
          <p:cNvSpPr txBox="1">
            <a:spLocks noChangeArrowheads="1"/>
          </p:cNvSpPr>
          <p:nvPr/>
        </p:nvSpPr>
        <p:spPr bwMode="auto">
          <a:xfrm>
            <a:off x="4179888" y="1223963"/>
            <a:ext cx="4397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3</a:t>
            </a:r>
          </a:p>
        </p:txBody>
      </p:sp>
      <p:sp>
        <p:nvSpPr>
          <p:cNvPr id="21" name="2nd Answer box"/>
          <p:cNvSpPr/>
          <p:nvPr/>
        </p:nvSpPr>
        <p:spPr>
          <a:xfrm>
            <a:off x="4151313" y="619125"/>
            <a:ext cx="498475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34" name="2nd answer blue box"/>
          <p:cNvSpPr txBox="1">
            <a:spLocks noChangeArrowheads="1"/>
          </p:cNvSpPr>
          <p:nvPr/>
        </p:nvSpPr>
        <p:spPr bwMode="auto">
          <a:xfrm>
            <a:off x="4208463" y="552450"/>
            <a:ext cx="3762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5</a:t>
            </a:r>
          </a:p>
        </p:txBody>
      </p:sp>
      <p:sp>
        <p:nvSpPr>
          <p:cNvPr id="19477" name="1st Division box"/>
          <p:cNvSpPr txBox="1">
            <a:spLocks noChangeArrowheads="1"/>
          </p:cNvSpPr>
          <p:nvPr/>
        </p:nvSpPr>
        <p:spPr bwMode="auto">
          <a:xfrm>
            <a:off x="3681413" y="1223963"/>
            <a:ext cx="33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7</a:t>
            </a:r>
          </a:p>
        </p:txBody>
      </p:sp>
      <p:sp>
        <p:nvSpPr>
          <p:cNvPr id="19478" name="1st Division box"/>
          <p:cNvSpPr txBox="1">
            <a:spLocks noChangeArrowheads="1"/>
          </p:cNvSpPr>
          <p:nvPr/>
        </p:nvSpPr>
        <p:spPr bwMode="auto">
          <a:xfrm>
            <a:off x="4800600" y="1223963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9</a:t>
            </a:r>
          </a:p>
        </p:txBody>
      </p:sp>
      <p:sp>
        <p:nvSpPr>
          <p:cNvPr id="23" name="2nd Answer box"/>
          <p:cNvSpPr/>
          <p:nvPr/>
        </p:nvSpPr>
        <p:spPr>
          <a:xfrm>
            <a:off x="4703763" y="619125"/>
            <a:ext cx="498475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24" name="2nd answer blue box"/>
          <p:cNvSpPr txBox="1">
            <a:spLocks noChangeArrowheads="1"/>
          </p:cNvSpPr>
          <p:nvPr/>
        </p:nvSpPr>
        <p:spPr bwMode="auto">
          <a:xfrm>
            <a:off x="4800600" y="55245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6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597275" y="2438400"/>
            <a:ext cx="10541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82" name="1st Division box"/>
          <p:cNvSpPr txBox="1">
            <a:spLocks noChangeArrowheads="1"/>
          </p:cNvSpPr>
          <p:nvPr/>
        </p:nvSpPr>
        <p:spPr bwMode="auto">
          <a:xfrm>
            <a:off x="5348288" y="1223963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7</a:t>
            </a:r>
          </a:p>
        </p:txBody>
      </p:sp>
      <p:sp>
        <p:nvSpPr>
          <p:cNvPr id="44" name="2nd Answer box"/>
          <p:cNvSpPr/>
          <p:nvPr/>
        </p:nvSpPr>
        <p:spPr>
          <a:xfrm>
            <a:off x="5256213" y="619125"/>
            <a:ext cx="500062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45" name="2nd answer blue box"/>
          <p:cNvSpPr txBox="1">
            <a:spLocks noChangeArrowheads="1"/>
          </p:cNvSpPr>
          <p:nvPr/>
        </p:nvSpPr>
        <p:spPr bwMode="auto">
          <a:xfrm>
            <a:off x="5348288" y="55245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9</a:t>
            </a:r>
          </a:p>
        </p:txBody>
      </p:sp>
      <p:sp>
        <p:nvSpPr>
          <p:cNvPr id="47" name="1st Division box"/>
          <p:cNvSpPr txBox="1">
            <a:spLocks noChangeArrowheads="1"/>
          </p:cNvSpPr>
          <p:nvPr/>
        </p:nvSpPr>
        <p:spPr bwMode="auto">
          <a:xfrm>
            <a:off x="4246563" y="2433638"/>
            <a:ext cx="33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8</a:t>
            </a:r>
          </a:p>
        </p:txBody>
      </p:sp>
      <p:sp>
        <p:nvSpPr>
          <p:cNvPr id="49" name="1st Division box"/>
          <p:cNvSpPr txBox="1"/>
          <p:nvPr/>
        </p:nvSpPr>
        <p:spPr>
          <a:xfrm>
            <a:off x="4000500" y="2974975"/>
            <a:ext cx="162718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000" dirty="0">
                <a:latin typeface="Twinkl" pitchFamily="2" charset="0"/>
              </a:rPr>
              <a:t>78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241800" y="3598863"/>
            <a:ext cx="90646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1st Division box"/>
          <p:cNvSpPr txBox="1"/>
          <p:nvPr/>
        </p:nvSpPr>
        <p:spPr>
          <a:xfrm>
            <a:off x="4124325" y="3595688"/>
            <a:ext cx="1387475" cy="706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200" dirty="0">
                <a:latin typeface="Twinkl" pitchFamily="2" charset="0"/>
              </a:rPr>
              <a:t>11</a:t>
            </a:r>
          </a:p>
        </p:txBody>
      </p:sp>
      <p:sp>
        <p:nvSpPr>
          <p:cNvPr id="54" name="1st Division box"/>
          <p:cNvSpPr txBox="1"/>
          <p:nvPr/>
        </p:nvSpPr>
        <p:spPr>
          <a:xfrm>
            <a:off x="4159250" y="4129088"/>
            <a:ext cx="1889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200" dirty="0">
                <a:latin typeface="Twinkl" pitchFamily="2" charset="0"/>
              </a:rPr>
              <a:t>117</a:t>
            </a:r>
          </a:p>
        </p:txBody>
      </p:sp>
      <p:grpSp>
        <p:nvGrpSpPr>
          <p:cNvPr id="19490" name="Division Lines"/>
          <p:cNvGrpSpPr>
            <a:grpSpLocks/>
          </p:cNvGrpSpPr>
          <p:nvPr/>
        </p:nvGrpSpPr>
        <p:grpSpPr bwMode="auto">
          <a:xfrm>
            <a:off x="3511550" y="1173163"/>
            <a:ext cx="2430463" cy="669925"/>
            <a:chOff x="3555010" y="2839072"/>
            <a:chExt cx="2613782" cy="1026827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580619" y="2839072"/>
              <a:ext cx="0" cy="10268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555010" y="2870703"/>
              <a:ext cx="2613782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91" name="1st Division box"/>
          <p:cNvSpPr txBox="1">
            <a:spLocks noChangeArrowheads="1"/>
          </p:cNvSpPr>
          <p:nvPr/>
        </p:nvSpPr>
        <p:spPr bwMode="auto">
          <a:xfrm>
            <a:off x="2668588" y="1223963"/>
            <a:ext cx="765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13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3914775" y="3328988"/>
            <a:ext cx="2651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3.33333E-6 0.1763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81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-2.5E-6 0.3460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292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48" grpId="0"/>
      <p:bldP spid="68" grpId="0"/>
      <p:bldP spid="67" grpId="0"/>
      <p:bldP spid="67" grpId="1"/>
      <p:bldP spid="63" grpId="0"/>
      <p:bldP spid="63" grpId="1"/>
      <p:bldP spid="62" grpId="0"/>
      <p:bldP spid="62" grpId="1"/>
      <p:bldP spid="61" grpId="0"/>
      <p:bldP spid="61" grpId="1"/>
      <p:bldP spid="60" grpId="0"/>
      <p:bldP spid="60" grpId="1"/>
      <p:bldP spid="59" grpId="0"/>
      <p:bldP spid="59" grpId="1"/>
      <p:bldP spid="58" grpId="0"/>
      <p:bldP spid="58" grpId="1"/>
      <p:bldP spid="42" grpId="0"/>
      <p:bldP spid="57" grpId="0"/>
      <p:bldP spid="57" grpId="1"/>
      <p:bldP spid="56" grpId="0"/>
      <p:bldP spid="56" grpId="1"/>
      <p:bldP spid="38" grpId="0"/>
      <p:bldP spid="38" grpId="1"/>
      <p:bldP spid="21" grpId="0" animBg="1"/>
      <p:bldP spid="34" grpId="0"/>
      <p:bldP spid="23" grpId="0" animBg="1"/>
      <p:bldP spid="24" grpId="0"/>
      <p:bldP spid="44" grpId="0" animBg="1"/>
      <p:bldP spid="45" grpId="0"/>
      <p:bldP spid="47" grpId="0"/>
      <p:bldP spid="49" grpId="0"/>
      <p:bldP spid="52" grpId="0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irst number" hidden="1"/>
          <p:cNvSpPr txBox="1">
            <a:spLocks noChangeArrowheads="1"/>
          </p:cNvSpPr>
          <p:nvPr/>
        </p:nvSpPr>
        <p:spPr bwMode="auto">
          <a:xfrm>
            <a:off x="2722563" y="12144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12</a:t>
            </a:r>
          </a:p>
        </p:txBody>
      </p:sp>
      <p:sp>
        <p:nvSpPr>
          <p:cNvPr id="20483" name="Top Question"/>
          <p:cNvSpPr txBox="1">
            <a:spLocks noChangeArrowheads="1"/>
          </p:cNvSpPr>
          <p:nvPr/>
        </p:nvSpPr>
        <p:spPr bwMode="auto">
          <a:xfrm>
            <a:off x="755650" y="2767013"/>
            <a:ext cx="76374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8000" b="1" dirty="0">
                <a:latin typeface="Twinkl" pitchFamily="2" charset="0"/>
              </a:rPr>
              <a:t>4712 ÷ 31</a:t>
            </a:r>
          </a:p>
        </p:txBody>
      </p:sp>
      <p:sp>
        <p:nvSpPr>
          <p:cNvPr id="55" name="Top Question"/>
          <p:cNvSpPr txBox="1"/>
          <p:nvPr/>
        </p:nvSpPr>
        <p:spPr>
          <a:xfrm>
            <a:off x="755650" y="728663"/>
            <a:ext cx="76374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Complete the following calculation:</a:t>
            </a:r>
          </a:p>
        </p:txBody>
      </p:sp>
      <p:sp>
        <p:nvSpPr>
          <p:cNvPr id="6" name="Top Question"/>
          <p:cNvSpPr txBox="1"/>
          <p:nvPr/>
        </p:nvSpPr>
        <p:spPr>
          <a:xfrm>
            <a:off x="671513" y="5667375"/>
            <a:ext cx="780415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Go onto the next slide to see the division process for this calculation.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1st Division box"/>
          <p:cNvSpPr txBox="1">
            <a:spLocks noChangeArrowheads="1"/>
          </p:cNvSpPr>
          <p:nvPr/>
        </p:nvSpPr>
        <p:spPr bwMode="auto">
          <a:xfrm>
            <a:off x="5348288" y="121920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2</a:t>
            </a:r>
          </a:p>
        </p:txBody>
      </p:sp>
      <p:sp>
        <p:nvSpPr>
          <p:cNvPr id="48" name="1st Division box"/>
          <p:cNvSpPr txBox="1">
            <a:spLocks noChangeArrowheads="1"/>
          </p:cNvSpPr>
          <p:nvPr/>
        </p:nvSpPr>
        <p:spPr bwMode="auto">
          <a:xfrm>
            <a:off x="4784725" y="1223963"/>
            <a:ext cx="338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</a:t>
            </a:r>
          </a:p>
        </p:txBody>
      </p:sp>
      <p:sp>
        <p:nvSpPr>
          <p:cNvPr id="21508" name="First number" hidden="1"/>
          <p:cNvSpPr txBox="1">
            <a:spLocks noChangeArrowheads="1"/>
          </p:cNvSpPr>
          <p:nvPr/>
        </p:nvSpPr>
        <p:spPr bwMode="auto">
          <a:xfrm>
            <a:off x="2722563" y="1214438"/>
            <a:ext cx="76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12</a:t>
            </a:r>
          </a:p>
        </p:txBody>
      </p:sp>
      <p:sp>
        <p:nvSpPr>
          <p:cNvPr id="68" name="Fifth Statement"/>
          <p:cNvSpPr txBox="1"/>
          <p:nvPr/>
        </p:nvSpPr>
        <p:spPr>
          <a:xfrm>
            <a:off x="750888" y="5453063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2 above the 2 and there is your final answer!</a:t>
            </a:r>
          </a:p>
        </p:txBody>
      </p:sp>
      <p:sp>
        <p:nvSpPr>
          <p:cNvPr id="67" name="Fifth Q"/>
          <p:cNvSpPr txBox="1"/>
          <p:nvPr/>
        </p:nvSpPr>
        <p:spPr>
          <a:xfrm>
            <a:off x="750888" y="5468938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31s are there in 62?</a:t>
            </a:r>
          </a:p>
        </p:txBody>
      </p:sp>
      <p:sp>
        <p:nvSpPr>
          <p:cNvPr id="63" name="Fourth Statement"/>
          <p:cNvSpPr txBox="1"/>
          <p:nvPr/>
        </p:nvSpPr>
        <p:spPr>
          <a:xfrm>
            <a:off x="750888" y="547687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Now drop down the 2.</a:t>
            </a:r>
          </a:p>
        </p:txBody>
      </p:sp>
      <p:sp>
        <p:nvSpPr>
          <p:cNvPr id="62" name="Fourth Q"/>
          <p:cNvSpPr txBox="1"/>
          <p:nvPr/>
        </p:nvSpPr>
        <p:spPr>
          <a:xfrm>
            <a:off x="750888" y="5478463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What is 161 minus 155?</a:t>
            </a:r>
          </a:p>
        </p:txBody>
      </p:sp>
      <p:sp>
        <p:nvSpPr>
          <p:cNvPr id="61" name="Third Statement"/>
          <p:cNvSpPr txBox="1"/>
          <p:nvPr/>
        </p:nvSpPr>
        <p:spPr>
          <a:xfrm>
            <a:off x="750888" y="5475288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5 above the 1 and 155 below the 161.</a:t>
            </a:r>
          </a:p>
        </p:txBody>
      </p:sp>
      <p:sp>
        <p:nvSpPr>
          <p:cNvPr id="60" name="Third Q"/>
          <p:cNvSpPr txBox="1"/>
          <p:nvPr/>
        </p:nvSpPr>
        <p:spPr>
          <a:xfrm>
            <a:off x="750888" y="54673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31s are there in 161?</a:t>
            </a:r>
          </a:p>
        </p:txBody>
      </p:sp>
      <p:sp>
        <p:nvSpPr>
          <p:cNvPr id="59" name="Second Statement"/>
          <p:cNvSpPr txBox="1"/>
          <p:nvPr/>
        </p:nvSpPr>
        <p:spPr>
          <a:xfrm>
            <a:off x="750888" y="5459413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Now drop down the 1.</a:t>
            </a:r>
          </a:p>
        </p:txBody>
      </p:sp>
      <p:sp>
        <p:nvSpPr>
          <p:cNvPr id="58" name="Second Q"/>
          <p:cNvSpPr txBox="1"/>
          <p:nvPr/>
        </p:nvSpPr>
        <p:spPr>
          <a:xfrm>
            <a:off x="750888" y="5465763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What is 47 minus 31?</a:t>
            </a:r>
          </a:p>
        </p:txBody>
      </p:sp>
      <p:sp>
        <p:nvSpPr>
          <p:cNvPr id="42" name="1st Division box"/>
          <p:cNvSpPr txBox="1"/>
          <p:nvPr/>
        </p:nvSpPr>
        <p:spPr>
          <a:xfrm>
            <a:off x="3559175" y="1765300"/>
            <a:ext cx="13684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000" dirty="0">
                <a:latin typeface="Twinkl" pitchFamily="2" charset="0"/>
              </a:rPr>
              <a:t>31</a:t>
            </a:r>
          </a:p>
        </p:txBody>
      </p:sp>
      <p:sp>
        <p:nvSpPr>
          <p:cNvPr id="57" name="First Statement"/>
          <p:cNvSpPr txBox="1"/>
          <p:nvPr/>
        </p:nvSpPr>
        <p:spPr>
          <a:xfrm>
            <a:off x="750888" y="5467350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Write 1 above the 7 and write 31 below the 47.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3246438" y="2119313"/>
            <a:ext cx="2651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irst Q"/>
          <p:cNvSpPr txBox="1"/>
          <p:nvPr/>
        </p:nvSpPr>
        <p:spPr>
          <a:xfrm>
            <a:off x="750888" y="5476875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How many 31s are there in 47?</a:t>
            </a:r>
          </a:p>
        </p:txBody>
      </p:sp>
      <p:sp>
        <p:nvSpPr>
          <p:cNvPr id="38" name="Opening"/>
          <p:cNvSpPr txBox="1"/>
          <p:nvPr/>
        </p:nvSpPr>
        <p:spPr>
          <a:xfrm>
            <a:off x="750888" y="5465763"/>
            <a:ext cx="76327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000" dirty="0">
                <a:latin typeface="Twinkl" pitchFamily="2" charset="0"/>
              </a:rPr>
              <a:t>Let’s start by dividing 47 by 31 as they are both a 2 digit number.</a:t>
            </a:r>
          </a:p>
        </p:txBody>
      </p:sp>
      <p:sp>
        <p:nvSpPr>
          <p:cNvPr id="21522" name="2nd Division box"/>
          <p:cNvSpPr txBox="1">
            <a:spLocks noChangeArrowheads="1"/>
          </p:cNvSpPr>
          <p:nvPr/>
        </p:nvSpPr>
        <p:spPr bwMode="auto">
          <a:xfrm>
            <a:off x="4179888" y="1223963"/>
            <a:ext cx="4397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7</a:t>
            </a:r>
          </a:p>
        </p:txBody>
      </p:sp>
      <p:sp>
        <p:nvSpPr>
          <p:cNvPr id="21" name="2nd Answer box"/>
          <p:cNvSpPr/>
          <p:nvPr/>
        </p:nvSpPr>
        <p:spPr>
          <a:xfrm>
            <a:off x="4151313" y="619125"/>
            <a:ext cx="498475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34" name="2nd answer blue box"/>
          <p:cNvSpPr txBox="1">
            <a:spLocks noChangeArrowheads="1"/>
          </p:cNvSpPr>
          <p:nvPr/>
        </p:nvSpPr>
        <p:spPr bwMode="auto">
          <a:xfrm>
            <a:off x="4208463" y="552450"/>
            <a:ext cx="3762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</a:t>
            </a:r>
          </a:p>
        </p:txBody>
      </p:sp>
      <p:sp>
        <p:nvSpPr>
          <p:cNvPr id="21525" name="1st Division box"/>
          <p:cNvSpPr txBox="1">
            <a:spLocks noChangeArrowheads="1"/>
          </p:cNvSpPr>
          <p:nvPr/>
        </p:nvSpPr>
        <p:spPr bwMode="auto">
          <a:xfrm>
            <a:off x="3681413" y="1223963"/>
            <a:ext cx="33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4</a:t>
            </a:r>
          </a:p>
        </p:txBody>
      </p:sp>
      <p:sp>
        <p:nvSpPr>
          <p:cNvPr id="21526" name="1st Division box"/>
          <p:cNvSpPr txBox="1">
            <a:spLocks noChangeArrowheads="1"/>
          </p:cNvSpPr>
          <p:nvPr/>
        </p:nvSpPr>
        <p:spPr bwMode="auto">
          <a:xfrm>
            <a:off x="4799013" y="1222375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1</a:t>
            </a:r>
          </a:p>
        </p:txBody>
      </p:sp>
      <p:sp>
        <p:nvSpPr>
          <p:cNvPr id="23" name="2nd Answer box"/>
          <p:cNvSpPr/>
          <p:nvPr/>
        </p:nvSpPr>
        <p:spPr>
          <a:xfrm>
            <a:off x="4703763" y="619125"/>
            <a:ext cx="498475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24" name="2nd answer blue box"/>
          <p:cNvSpPr txBox="1">
            <a:spLocks noChangeArrowheads="1"/>
          </p:cNvSpPr>
          <p:nvPr/>
        </p:nvSpPr>
        <p:spPr bwMode="auto">
          <a:xfrm>
            <a:off x="4800600" y="55245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5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597275" y="2438400"/>
            <a:ext cx="10541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0" name="1st Division box"/>
          <p:cNvSpPr txBox="1">
            <a:spLocks noChangeArrowheads="1"/>
          </p:cNvSpPr>
          <p:nvPr/>
        </p:nvSpPr>
        <p:spPr bwMode="auto">
          <a:xfrm>
            <a:off x="5348288" y="1223963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2</a:t>
            </a:r>
          </a:p>
        </p:txBody>
      </p:sp>
      <p:sp>
        <p:nvSpPr>
          <p:cNvPr id="44" name="2nd Answer box"/>
          <p:cNvSpPr/>
          <p:nvPr/>
        </p:nvSpPr>
        <p:spPr>
          <a:xfrm>
            <a:off x="5256213" y="619125"/>
            <a:ext cx="500062" cy="5000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6000" b="1" dirty="0">
              <a:solidFill>
                <a:schemeClr val="tx1"/>
              </a:solidFill>
              <a:latin typeface="Twinkl" pitchFamily="2" charset="0"/>
            </a:endParaRPr>
          </a:p>
        </p:txBody>
      </p:sp>
      <p:sp>
        <p:nvSpPr>
          <p:cNvPr id="45" name="2nd answer blue box"/>
          <p:cNvSpPr txBox="1">
            <a:spLocks noChangeArrowheads="1"/>
          </p:cNvSpPr>
          <p:nvPr/>
        </p:nvSpPr>
        <p:spPr bwMode="auto">
          <a:xfrm>
            <a:off x="5348288" y="552450"/>
            <a:ext cx="30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2</a:t>
            </a:r>
          </a:p>
        </p:txBody>
      </p:sp>
      <p:sp>
        <p:nvSpPr>
          <p:cNvPr id="47" name="1st Division box"/>
          <p:cNvSpPr txBox="1"/>
          <p:nvPr/>
        </p:nvSpPr>
        <p:spPr>
          <a:xfrm>
            <a:off x="3576638" y="2433638"/>
            <a:ext cx="13303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200" dirty="0">
                <a:latin typeface="Twinkl" pitchFamily="2" charset="0"/>
              </a:rPr>
              <a:t>16</a:t>
            </a:r>
          </a:p>
        </p:txBody>
      </p:sp>
      <p:sp>
        <p:nvSpPr>
          <p:cNvPr id="49" name="1st Division box"/>
          <p:cNvSpPr txBox="1"/>
          <p:nvPr/>
        </p:nvSpPr>
        <p:spPr>
          <a:xfrm>
            <a:off x="3460750" y="2974975"/>
            <a:ext cx="20510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000" dirty="0">
                <a:latin typeface="Twinkl" pitchFamily="2" charset="0"/>
              </a:rPr>
              <a:t>155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3597275" y="3598863"/>
            <a:ext cx="15509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1st Division box"/>
          <p:cNvSpPr txBox="1"/>
          <p:nvPr/>
        </p:nvSpPr>
        <p:spPr>
          <a:xfrm>
            <a:off x="4757738" y="3595688"/>
            <a:ext cx="571500" cy="706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200" dirty="0">
                <a:latin typeface="Twinkl" pitchFamily="2" charset="0"/>
              </a:rPr>
              <a:t>6</a:t>
            </a:r>
          </a:p>
        </p:txBody>
      </p:sp>
      <p:sp>
        <p:nvSpPr>
          <p:cNvPr id="54" name="1st Division box"/>
          <p:cNvSpPr txBox="1"/>
          <p:nvPr/>
        </p:nvSpPr>
        <p:spPr>
          <a:xfrm>
            <a:off x="4384675" y="4129088"/>
            <a:ext cx="1889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2200" dirty="0">
                <a:latin typeface="Twinkl" pitchFamily="2" charset="0"/>
              </a:rPr>
              <a:t>62</a:t>
            </a:r>
          </a:p>
        </p:txBody>
      </p:sp>
      <p:grpSp>
        <p:nvGrpSpPr>
          <p:cNvPr id="21538" name="Division Lines"/>
          <p:cNvGrpSpPr>
            <a:grpSpLocks/>
          </p:cNvGrpSpPr>
          <p:nvPr/>
        </p:nvGrpSpPr>
        <p:grpSpPr bwMode="auto">
          <a:xfrm>
            <a:off x="3511550" y="1173163"/>
            <a:ext cx="2430463" cy="669925"/>
            <a:chOff x="3555010" y="2839072"/>
            <a:chExt cx="2613782" cy="1026827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580619" y="2839072"/>
              <a:ext cx="0" cy="1026827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555010" y="2870703"/>
              <a:ext cx="2613782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39" name="1st Division box"/>
          <p:cNvSpPr txBox="1">
            <a:spLocks noChangeArrowheads="1"/>
          </p:cNvSpPr>
          <p:nvPr/>
        </p:nvSpPr>
        <p:spPr bwMode="auto">
          <a:xfrm>
            <a:off x="2668588" y="1223963"/>
            <a:ext cx="765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 Infant Rg" panose="02000503030000020003" pitchFamily="50" charset="0"/>
              </a:defRPr>
            </a:lvl9pPr>
          </a:lstStyle>
          <a:p>
            <a:pPr algn="ctr" eaLnBrk="1" hangingPunct="1"/>
            <a:r>
              <a:rPr lang="en-GB" altLang="en-US" sz="4000" b="1" dirty="0">
                <a:latin typeface="Twinkl" pitchFamily="2" charset="0"/>
              </a:rPr>
              <a:t>31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3246438" y="3328988"/>
            <a:ext cx="2651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3.33333E-6 0.1763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81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-2.5E-6 0.3460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292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48" grpId="0"/>
      <p:bldP spid="68" grpId="0"/>
      <p:bldP spid="67" grpId="0"/>
      <p:bldP spid="67" grpId="1"/>
      <p:bldP spid="63" grpId="0"/>
      <p:bldP spid="63" grpId="1"/>
      <p:bldP spid="62" grpId="0"/>
      <p:bldP spid="62" grpId="1"/>
      <p:bldP spid="61" grpId="0"/>
      <p:bldP spid="61" grpId="1"/>
      <p:bldP spid="60" grpId="0"/>
      <p:bldP spid="60" grpId="1"/>
      <p:bldP spid="59" grpId="0"/>
      <p:bldP spid="59" grpId="1"/>
      <p:bldP spid="58" grpId="0"/>
      <p:bldP spid="58" grpId="1"/>
      <p:bldP spid="42" grpId="0"/>
      <p:bldP spid="57" grpId="0"/>
      <p:bldP spid="57" grpId="1"/>
      <p:bldP spid="56" grpId="0"/>
      <p:bldP spid="56" grpId="1"/>
      <p:bldP spid="38" grpId="0"/>
      <p:bldP spid="38" grpId="1"/>
      <p:bldP spid="21" grpId="0" animBg="1"/>
      <p:bldP spid="34" grpId="0"/>
      <p:bldP spid="23" grpId="0" animBg="1"/>
      <p:bldP spid="24" grpId="0"/>
      <p:bldP spid="44" grpId="0" animBg="1"/>
      <p:bldP spid="45" grpId="0"/>
      <p:bldP spid="47" grpId="0"/>
      <p:bldP spid="49" grpId="0"/>
      <p:bldP spid="52" grpId="0"/>
      <p:bldP spid="54" grpId="0"/>
    </p:bldLst>
  </p:timing>
</p:sld>
</file>

<file path=ppt/theme/theme1.xml><?xml version="1.0" encoding="utf-8"?>
<a:theme xmlns:a="http://schemas.openxmlformats.org/drawingml/2006/main" name="Office Theme">
  <a:themeElements>
    <a:clrScheme name="Twinkl Template">
      <a:dk1>
        <a:srgbClr val="1C1C1C"/>
      </a:dk1>
      <a:lt1>
        <a:sysClr val="window" lastClr="FFFFFF"/>
      </a:lt1>
      <a:dk2>
        <a:srgbClr val="4A4A4A"/>
      </a:dk2>
      <a:lt2>
        <a:srgbClr val="F4F2F2"/>
      </a:lt2>
      <a:accent1>
        <a:srgbClr val="E34192"/>
      </a:accent1>
      <a:accent2>
        <a:srgbClr val="EB8634"/>
      </a:accent2>
      <a:accent3>
        <a:srgbClr val="E6C734"/>
      </a:accent3>
      <a:accent4>
        <a:srgbClr val="79AD42"/>
      </a:accent4>
      <a:accent5>
        <a:srgbClr val="23A7F9"/>
      </a:accent5>
      <a:accent6>
        <a:srgbClr val="954EBE"/>
      </a:accent6>
      <a:hlink>
        <a:srgbClr val="23A7F9"/>
      </a:hlink>
      <a:folHlink>
        <a:srgbClr val="757070"/>
      </a:folHlink>
    </a:clrScheme>
    <a:fontScheme name="Twinkl Planit">
      <a:majorFont>
        <a:latin typeface="Sassoon Infant Md"/>
        <a:ea typeface=""/>
        <a:cs typeface=""/>
      </a:majorFont>
      <a:minorFont>
        <a:latin typeface="Sassoon Infant Rg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1526</TotalTime>
  <Words>414</Words>
  <Application>Microsoft Office PowerPoint</Application>
  <PresentationFormat>On-screen Show (4:3)</PresentationFormat>
  <Paragraphs>93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Sassoon Infant Rg</vt:lpstr>
      <vt:lpstr>Sassoon Infant Md</vt:lpstr>
      <vt:lpstr>Twinkl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</dc:title>
  <dc:creator>Twinkl</dc:creator>
  <cp:lastModifiedBy>Vanessa Bourne</cp:lastModifiedBy>
  <cp:revision>156</cp:revision>
  <dcterms:created xsi:type="dcterms:W3CDTF">2014-10-01T16:09:27Z</dcterms:created>
  <dcterms:modified xsi:type="dcterms:W3CDTF">2020-10-20T14:31:04Z</dcterms:modified>
</cp:coreProperties>
</file>